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781"/>
    <a:srgbClr val="33A7DF"/>
    <a:srgbClr val="87022F"/>
    <a:srgbClr val="F9B300"/>
    <a:srgbClr val="FAB500"/>
    <a:srgbClr val="828282"/>
    <a:srgbClr val="32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604016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TYPES OF DATA AND GRAPHS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2" y="1201783"/>
            <a:ext cx="2734021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34972" y="4950024"/>
            <a:ext cx="1394558" cy="183251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Data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Discrete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Continuous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Qualitative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Quantitative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Graph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12314" y="1150782"/>
            <a:ext cx="1086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935951" y="1200330"/>
            <a:ext cx="6839499" cy="3681479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08666" y="4950024"/>
            <a:ext cx="5986259" cy="1172104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3828142" y="6244990"/>
            <a:ext cx="5966783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dirty="0"/>
              <a:t>ANSWERS: 1) Discrete, quantitative 2) Discrete, qualitative  3) Continuous, quantitative  </a:t>
            </a:r>
          </a:p>
          <a:p>
            <a:r>
              <a:rPr lang="en-GB" sz="1100" dirty="0"/>
              <a:t>4) Continuous, quantitative  5) Discrete, quantitative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704" y="1156825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54" name="TextBox 53"/>
          <p:cNvSpPr txBox="1"/>
          <p:nvPr/>
        </p:nvSpPr>
        <p:spPr>
          <a:xfrm>
            <a:off x="103037" y="1585789"/>
            <a:ext cx="27538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Discrete data: </a:t>
            </a:r>
            <a:r>
              <a:rPr lang="en-GB" sz="1200" dirty="0"/>
              <a:t>data that can be categorised into a classification, there are a finite number of classifications.</a:t>
            </a:r>
          </a:p>
          <a:p>
            <a:r>
              <a:rPr lang="en-GB" sz="1200" dirty="0"/>
              <a:t>E.g. Hair colour, shoe size, number of children in a class.</a:t>
            </a:r>
          </a:p>
          <a:p>
            <a:endParaRPr lang="en-GB" sz="1200" b="1" dirty="0"/>
          </a:p>
          <a:p>
            <a:r>
              <a:rPr lang="en-GB" sz="1200" b="1" dirty="0"/>
              <a:t>Continuous data: </a:t>
            </a:r>
            <a:r>
              <a:rPr lang="en-GB" sz="1200" dirty="0"/>
              <a:t>data that can take any value. Data that is measured.</a:t>
            </a:r>
          </a:p>
          <a:p>
            <a:r>
              <a:rPr lang="en-GB" sz="1200" dirty="0"/>
              <a:t>E.g. Height, weight, time.</a:t>
            </a:r>
          </a:p>
          <a:p>
            <a:endParaRPr lang="en-GB" sz="1200" b="1" dirty="0"/>
          </a:p>
          <a:p>
            <a:r>
              <a:rPr lang="en-GB" sz="1200" b="1" dirty="0"/>
              <a:t>Qualitative data: </a:t>
            </a:r>
            <a:r>
              <a:rPr lang="en-GB" sz="1200" dirty="0"/>
              <a:t>data that describes something.</a:t>
            </a:r>
          </a:p>
          <a:p>
            <a:r>
              <a:rPr lang="en-GB" sz="1200" dirty="0"/>
              <a:t>E.g. Race, ethnicity.</a:t>
            </a:r>
          </a:p>
          <a:p>
            <a:endParaRPr lang="en-GB" sz="1200" b="1" dirty="0"/>
          </a:p>
          <a:p>
            <a:r>
              <a:rPr lang="en-GB" sz="1200" b="1" dirty="0"/>
              <a:t>Quantitative data: </a:t>
            </a:r>
            <a:r>
              <a:rPr lang="en-GB" sz="1200" dirty="0"/>
              <a:t>data that is in numerical form.</a:t>
            </a:r>
          </a:p>
          <a:p>
            <a:r>
              <a:rPr lang="en-GB" sz="1200" dirty="0"/>
              <a:t>E.g. Statistics, percentages, time.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32827" y="5365471"/>
            <a:ext cx="2040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425,426,427,</a:t>
            </a:r>
          </a:p>
          <a:p>
            <a:pPr algn="ctr"/>
            <a:r>
              <a:rPr lang="en-GB" sz="2000" b="1" dirty="0">
                <a:solidFill>
                  <a:srgbClr val="32A7DF"/>
                </a:solidFill>
              </a:rPr>
              <a:t>430-433,442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982" y="1520114"/>
            <a:ext cx="1769502" cy="12950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9292" y="3313560"/>
            <a:ext cx="1821995" cy="12620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962" y="1518461"/>
            <a:ext cx="2087124" cy="15910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7013" y="3359724"/>
            <a:ext cx="2082118" cy="12191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84007" y="1737515"/>
            <a:ext cx="1534166" cy="1265585"/>
          </a:xfrm>
          <a:prstGeom prst="rect">
            <a:avLst/>
          </a:prstGeom>
        </p:spPr>
      </p:pic>
      <p:sp>
        <p:nvSpPr>
          <p:cNvPr id="50" name="TextBox 49"/>
          <p:cNvSpPr txBox="1"/>
          <p:nvPr/>
        </p:nvSpPr>
        <p:spPr>
          <a:xfrm>
            <a:off x="2999292" y="1270195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Comparative bar charts</a:t>
            </a:r>
            <a:endParaRPr lang="en-GB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930671" y="3014868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Line graphs</a:t>
            </a:r>
            <a:endParaRPr lang="en-GB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4898432" y="1460516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Tally charts</a:t>
            </a:r>
            <a:endParaRPr lang="en-GB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6815012" y="1289485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Composite bar charts</a:t>
            </a:r>
            <a:endParaRPr lang="en-GB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6919485" y="3025089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Pictograms</a:t>
            </a:r>
            <a:endParaRPr lang="en-GB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4871678" y="2989852"/>
            <a:ext cx="30926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Pie charts</a:t>
            </a:r>
            <a:endParaRPr lang="en-GB" sz="1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8783" y="3302088"/>
            <a:ext cx="1910303" cy="139371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861150" y="4990485"/>
            <a:ext cx="34358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What types of data is each of the following?</a:t>
            </a:r>
          </a:p>
          <a:p>
            <a:pPr marL="342900" indent="-342900">
              <a:buAutoNum type="arabicParenR"/>
            </a:pPr>
            <a:r>
              <a:rPr lang="en-GB" sz="1400" dirty="0"/>
              <a:t>Number of goals scored in a match</a:t>
            </a:r>
          </a:p>
          <a:p>
            <a:pPr marL="342900" indent="-342900">
              <a:buAutoNum type="arabicParenR"/>
            </a:pPr>
            <a:r>
              <a:rPr lang="en-GB" sz="1400" dirty="0"/>
              <a:t>Eye colour</a:t>
            </a:r>
          </a:p>
          <a:p>
            <a:pPr marL="342900" indent="-342900">
              <a:buAutoNum type="arabicParenR"/>
            </a:pPr>
            <a:r>
              <a:rPr lang="en-GB" sz="1400" dirty="0"/>
              <a:t>Time it takes to run 100m</a:t>
            </a:r>
          </a:p>
        </p:txBody>
      </p:sp>
      <p:sp>
        <p:nvSpPr>
          <p:cNvPr id="7" name="Rectangle 6"/>
          <p:cNvSpPr/>
          <p:nvPr/>
        </p:nvSpPr>
        <p:spPr>
          <a:xfrm>
            <a:off x="7143962" y="5229708"/>
            <a:ext cx="263148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4)    Length of a car</a:t>
            </a:r>
          </a:p>
          <a:p>
            <a:r>
              <a:rPr lang="en-GB" sz="1400" dirty="0"/>
              <a:t>5)    Number of pets a person owns</a:t>
            </a:r>
          </a:p>
        </p:txBody>
      </p:sp>
    </p:spTree>
    <p:extLst>
      <p:ext uri="{BB962C8B-B14F-4D97-AF65-F5344CB8AC3E}">
        <p14:creationId xmlns:p14="http://schemas.microsoft.com/office/powerpoint/2010/main" val="1869276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1467</TotalTime>
  <Words>196</Words>
  <Application>Microsoft Office PowerPoint</Application>
  <PresentationFormat>A4 Paper (210x297 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165</cp:revision>
  <cp:lastPrinted>2019-07-15T08:16:03Z</cp:lastPrinted>
  <dcterms:created xsi:type="dcterms:W3CDTF">2018-11-29T08:55:46Z</dcterms:created>
  <dcterms:modified xsi:type="dcterms:W3CDTF">2023-05-25T09:39:46Z</dcterms:modified>
</cp:coreProperties>
</file>