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DD147F-F12D-E270-899A-711ACBF4B1F4}" v="292" dt="2023-03-20T15:03:16.026"/>
    <p1510:client id="{4DFA459D-C3A2-EBD3-0610-61B3554A5D53}" v="264" dt="2023-03-20T10:53:46.222"/>
    <p1510:client id="{935FC5C5-B6A6-9CCB-5A3D-8771DCDE0DB3}" v="126" dt="2023-03-20T12:02:20.216"/>
    <p1510:client id="{DAE2E9DD-E247-EC5C-0D7A-394B57163DBB}" v="167" dt="2023-03-22T12:33:16.80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300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 Hewitt (BRI)" userId="S::jhewitt@bri.leap-mat.org.uk::ca1557e5-aee7-4c06-be7b-d6ccb045fa11" providerId="AD" clId="Web-{4DFA459D-C3A2-EBD3-0610-61B3554A5D53}"/>
    <pc:docChg chg="modSld">
      <pc:chgData name="J Hewitt (BRI)" userId="S::jhewitt@bri.leap-mat.org.uk::ca1557e5-aee7-4c06-be7b-d6ccb045fa11" providerId="AD" clId="Web-{4DFA459D-C3A2-EBD3-0610-61B3554A5D53}" dt="2023-03-20T10:53:46.222" v="253"/>
      <pc:docMkLst>
        <pc:docMk/>
      </pc:docMkLst>
      <pc:sldChg chg="addSp delSp modSp">
        <pc:chgData name="J Hewitt (BRI)" userId="S::jhewitt@bri.leap-mat.org.uk::ca1557e5-aee7-4c06-be7b-d6ccb045fa11" providerId="AD" clId="Web-{4DFA459D-C3A2-EBD3-0610-61B3554A5D53}" dt="2023-03-20T10:53:46.222" v="253"/>
        <pc:sldMkLst>
          <pc:docMk/>
          <pc:sldMk cId="1917618602" sldId="256"/>
        </pc:sldMkLst>
        <pc:spChg chg="add mod">
          <ac:chgData name="J Hewitt (BRI)" userId="S::jhewitt@bri.leap-mat.org.uk::ca1557e5-aee7-4c06-be7b-d6ccb045fa11" providerId="AD" clId="Web-{4DFA459D-C3A2-EBD3-0610-61B3554A5D53}" dt="2023-03-20T10:51:38.720" v="219" actId="14100"/>
          <ac:spMkLst>
            <pc:docMk/>
            <pc:sldMk cId="1917618602" sldId="256"/>
            <ac:spMk id="3" creationId="{81AE62FE-CD00-6459-91F3-6B136221342B}"/>
          </ac:spMkLst>
        </pc:spChg>
        <pc:spChg chg="del mod">
          <ac:chgData name="J Hewitt (BRI)" userId="S::jhewitt@bri.leap-mat.org.uk::ca1557e5-aee7-4c06-be7b-d6ccb045fa11" providerId="AD" clId="Web-{4DFA459D-C3A2-EBD3-0610-61B3554A5D53}" dt="2023-03-20T10:52:45.659" v="235"/>
          <ac:spMkLst>
            <pc:docMk/>
            <pc:sldMk cId="1917618602" sldId="256"/>
            <ac:spMk id="4" creationId="{4F755B69-EEFF-43CF-82B4-784377B93CDF}"/>
          </ac:spMkLst>
        </pc:spChg>
        <pc:spChg chg="add mod">
          <ac:chgData name="J Hewitt (BRI)" userId="S::jhewitt@bri.leap-mat.org.uk::ca1557e5-aee7-4c06-be7b-d6ccb045fa11" providerId="AD" clId="Web-{4DFA459D-C3A2-EBD3-0610-61B3554A5D53}" dt="2023-03-20T10:51:45.735" v="221" actId="14100"/>
          <ac:spMkLst>
            <pc:docMk/>
            <pc:sldMk cId="1917618602" sldId="256"/>
            <ac:spMk id="5" creationId="{194926A1-5756-E70D-3102-124EF8C6DE4E}"/>
          </ac:spMkLst>
        </pc:spChg>
        <pc:spChg chg="mod">
          <ac:chgData name="J Hewitt (BRI)" userId="S::jhewitt@bri.leap-mat.org.uk::ca1557e5-aee7-4c06-be7b-d6ccb045fa11" providerId="AD" clId="Web-{4DFA459D-C3A2-EBD3-0610-61B3554A5D53}" dt="2023-03-20T10:41:26.472" v="3" actId="20577"/>
          <ac:spMkLst>
            <pc:docMk/>
            <pc:sldMk cId="1917618602" sldId="256"/>
            <ac:spMk id="6" creationId="{7AEB2227-3884-4F4D-8D5E-3660F0A9C7EC}"/>
          </ac:spMkLst>
        </pc:spChg>
        <pc:spChg chg="del mod">
          <ac:chgData name="J Hewitt (BRI)" userId="S::jhewitt@bri.leap-mat.org.uk::ca1557e5-aee7-4c06-be7b-d6ccb045fa11" providerId="AD" clId="Web-{4DFA459D-C3A2-EBD3-0610-61B3554A5D53}" dt="2023-03-20T10:46:42.604" v="63"/>
          <ac:spMkLst>
            <pc:docMk/>
            <pc:sldMk cId="1917618602" sldId="256"/>
            <ac:spMk id="7" creationId="{3FB5CE96-CC9C-449E-AAC4-85FC8C9BB8B2}"/>
          </ac:spMkLst>
        </pc:spChg>
        <pc:spChg chg="mod">
          <ac:chgData name="J Hewitt (BRI)" userId="S::jhewitt@bri.leap-mat.org.uk::ca1557e5-aee7-4c06-be7b-d6ccb045fa11" providerId="AD" clId="Web-{4DFA459D-C3A2-EBD3-0610-61B3554A5D53}" dt="2023-03-20T10:42:16.239" v="16" actId="20577"/>
          <ac:spMkLst>
            <pc:docMk/>
            <pc:sldMk cId="1917618602" sldId="256"/>
            <ac:spMk id="8" creationId="{A3A78E53-5844-4F2A-95C0-25ED3C36C4F6}"/>
          </ac:spMkLst>
        </pc:spChg>
        <pc:spChg chg="mod">
          <ac:chgData name="J Hewitt (BRI)" userId="S::jhewitt@bri.leap-mat.org.uk::ca1557e5-aee7-4c06-be7b-d6ccb045fa11" providerId="AD" clId="Web-{4DFA459D-C3A2-EBD3-0610-61B3554A5D53}" dt="2023-03-20T10:49:23.420" v="177" actId="14100"/>
          <ac:spMkLst>
            <pc:docMk/>
            <pc:sldMk cId="1917618602" sldId="256"/>
            <ac:spMk id="9" creationId="{8B9BA9A6-DAE2-4E9C-802F-38E04B855E40}"/>
          </ac:spMkLst>
        </pc:spChg>
        <pc:spChg chg="mod">
          <ac:chgData name="J Hewitt (BRI)" userId="S::jhewitt@bri.leap-mat.org.uk::ca1557e5-aee7-4c06-be7b-d6ccb045fa11" providerId="AD" clId="Web-{4DFA459D-C3A2-EBD3-0610-61B3554A5D53}" dt="2023-03-20T10:50:30.593" v="196" actId="20577"/>
          <ac:spMkLst>
            <pc:docMk/>
            <pc:sldMk cId="1917618602" sldId="256"/>
            <ac:spMk id="10" creationId="{2D537D8A-E3B5-4017-B1E5-E39252A866FF}"/>
          </ac:spMkLst>
        </pc:spChg>
        <pc:spChg chg="mod">
          <ac:chgData name="J Hewitt (BRI)" userId="S::jhewitt@bri.leap-mat.org.uk::ca1557e5-aee7-4c06-be7b-d6ccb045fa11" providerId="AD" clId="Web-{4DFA459D-C3A2-EBD3-0610-61B3554A5D53}" dt="2023-03-20T10:53:30.753" v="244" actId="20577"/>
          <ac:spMkLst>
            <pc:docMk/>
            <pc:sldMk cId="1917618602" sldId="256"/>
            <ac:spMk id="11" creationId="{4FE2FCFC-CEA2-47A8-A4B2-CAD19217CF27}"/>
          </ac:spMkLst>
        </pc:spChg>
        <pc:spChg chg="add mod">
          <ac:chgData name="J Hewitt (BRI)" userId="S::jhewitt@bri.leap-mat.org.uk::ca1557e5-aee7-4c06-be7b-d6ccb045fa11" providerId="AD" clId="Web-{4DFA459D-C3A2-EBD3-0610-61B3554A5D53}" dt="2023-03-20T10:52:29.033" v="229" actId="20577"/>
          <ac:spMkLst>
            <pc:docMk/>
            <pc:sldMk cId="1917618602" sldId="256"/>
            <ac:spMk id="14" creationId="{11D537CE-C32C-89BA-A838-8A8FE26FD70A}"/>
          </ac:spMkLst>
        </pc:spChg>
        <pc:spChg chg="add mod">
          <ac:chgData name="J Hewitt (BRI)" userId="S::jhewitt@bri.leap-mat.org.uk::ca1557e5-aee7-4c06-be7b-d6ccb045fa11" providerId="AD" clId="Web-{4DFA459D-C3A2-EBD3-0610-61B3554A5D53}" dt="2023-03-20T10:53:06.706" v="240" actId="14100"/>
          <ac:spMkLst>
            <pc:docMk/>
            <pc:sldMk cId="1917618602" sldId="256"/>
            <ac:spMk id="15" creationId="{C3F149BA-B5E9-0159-5FB2-EF7C288AC723}"/>
          </ac:spMkLst>
        </pc:spChg>
        <pc:spChg chg="del mod">
          <ac:chgData name="J Hewitt (BRI)" userId="S::jhewitt@bri.leap-mat.org.uk::ca1557e5-aee7-4c06-be7b-d6ccb045fa11" providerId="AD" clId="Web-{4DFA459D-C3A2-EBD3-0610-61B3554A5D53}" dt="2023-03-20T10:46:45.213" v="65"/>
          <ac:spMkLst>
            <pc:docMk/>
            <pc:sldMk cId="1917618602" sldId="256"/>
            <ac:spMk id="17" creationId="{12AB9796-3B0D-498E-87BC-C59D895B0BE3}"/>
          </ac:spMkLst>
        </pc:spChg>
        <pc:spChg chg="del mod">
          <ac:chgData name="J Hewitt (BRI)" userId="S::jhewitt@bri.leap-mat.org.uk::ca1557e5-aee7-4c06-be7b-d6ccb045fa11" providerId="AD" clId="Web-{4DFA459D-C3A2-EBD3-0610-61B3554A5D53}" dt="2023-03-20T10:46:44.119" v="64"/>
          <ac:spMkLst>
            <pc:docMk/>
            <pc:sldMk cId="1917618602" sldId="256"/>
            <ac:spMk id="25" creationId="{AAA0F68D-363E-42F0-8CD0-B46722600009}"/>
          </ac:spMkLst>
        </pc:spChg>
        <pc:spChg chg="del">
          <ac:chgData name="J Hewitt (BRI)" userId="S::jhewitt@bri.leap-mat.org.uk::ca1557e5-aee7-4c06-be7b-d6ccb045fa11" providerId="AD" clId="Web-{4DFA459D-C3A2-EBD3-0610-61B3554A5D53}" dt="2023-03-20T10:53:46.222" v="253"/>
          <ac:spMkLst>
            <pc:docMk/>
            <pc:sldMk cId="1917618602" sldId="256"/>
            <ac:spMk id="28" creationId="{37C9BC68-6F17-4E86-8BB0-272569350CA4}"/>
          </ac:spMkLst>
        </pc:spChg>
        <pc:spChg chg="del">
          <ac:chgData name="J Hewitt (BRI)" userId="S::jhewitt@bri.leap-mat.org.uk::ca1557e5-aee7-4c06-be7b-d6ccb045fa11" providerId="AD" clId="Web-{4DFA459D-C3A2-EBD3-0610-61B3554A5D53}" dt="2023-03-20T10:53:43.472" v="251"/>
          <ac:spMkLst>
            <pc:docMk/>
            <pc:sldMk cId="1917618602" sldId="256"/>
            <ac:spMk id="30" creationId="{E871BDB9-CE09-4EF5-B573-2DFC5A086A1B}"/>
          </ac:spMkLst>
        </pc:spChg>
        <pc:spChg chg="del">
          <ac:chgData name="J Hewitt (BRI)" userId="S::jhewitt@bri.leap-mat.org.uk::ca1557e5-aee7-4c06-be7b-d6ccb045fa11" providerId="AD" clId="Web-{4DFA459D-C3A2-EBD3-0610-61B3554A5D53}" dt="2023-03-20T10:53:44.144" v="252"/>
          <ac:spMkLst>
            <pc:docMk/>
            <pc:sldMk cId="1917618602" sldId="256"/>
            <ac:spMk id="32" creationId="{1A0DC0B5-7B04-4C19-B55A-7222519DFED3}"/>
          </ac:spMkLst>
        </pc:spChg>
        <pc:spChg chg="del">
          <ac:chgData name="J Hewitt (BRI)" userId="S::jhewitt@bri.leap-mat.org.uk::ca1557e5-aee7-4c06-be7b-d6ccb045fa11" providerId="AD" clId="Web-{4DFA459D-C3A2-EBD3-0610-61B3554A5D53}" dt="2023-03-20T10:53:42.800" v="250"/>
          <ac:spMkLst>
            <pc:docMk/>
            <pc:sldMk cId="1917618602" sldId="256"/>
            <ac:spMk id="33" creationId="{07BD1150-8BFA-46E8-B62A-445B90950F6E}"/>
          </ac:spMkLst>
        </pc:spChg>
        <pc:spChg chg="del">
          <ac:chgData name="J Hewitt (BRI)" userId="S::jhewitt@bri.leap-mat.org.uk::ca1557e5-aee7-4c06-be7b-d6ccb045fa11" providerId="AD" clId="Web-{4DFA459D-C3A2-EBD3-0610-61B3554A5D53}" dt="2023-03-20T10:53:41.691" v="249"/>
          <ac:spMkLst>
            <pc:docMk/>
            <pc:sldMk cId="1917618602" sldId="256"/>
            <ac:spMk id="34" creationId="{3A9EE39A-3565-488D-A36D-80F8E01388BB}"/>
          </ac:spMkLst>
        </pc:spChg>
        <pc:picChg chg="add mod">
          <ac:chgData name="J Hewitt (BRI)" userId="S::jhewitt@bri.leap-mat.org.uk::ca1557e5-aee7-4c06-be7b-d6ccb045fa11" providerId="AD" clId="Web-{4DFA459D-C3A2-EBD3-0610-61B3554A5D53}" dt="2023-03-20T10:45:47.196" v="52" actId="1076"/>
          <ac:picMkLst>
            <pc:docMk/>
            <pc:sldMk cId="1917618602" sldId="256"/>
            <ac:picMk id="2" creationId="{FAFD5050-E0CA-EAAF-690E-864E47C55F08}"/>
          </ac:picMkLst>
        </pc:picChg>
        <pc:picChg chg="del">
          <ac:chgData name="J Hewitt (BRI)" userId="S::jhewitt@bri.leap-mat.org.uk::ca1557e5-aee7-4c06-be7b-d6ccb045fa11" providerId="AD" clId="Web-{4DFA459D-C3A2-EBD3-0610-61B3554A5D53}" dt="2023-03-20T10:53:37.988" v="245"/>
          <ac:picMkLst>
            <pc:docMk/>
            <pc:sldMk cId="1917618602" sldId="256"/>
            <ac:picMk id="16" creationId="{C0208221-1294-40BD-BD30-B46F1ECD7057}"/>
          </ac:picMkLst>
        </pc:picChg>
        <pc:picChg chg="del">
          <ac:chgData name="J Hewitt (BRI)" userId="S::jhewitt@bri.leap-mat.org.uk::ca1557e5-aee7-4c06-be7b-d6ccb045fa11" providerId="AD" clId="Web-{4DFA459D-C3A2-EBD3-0610-61B3554A5D53}" dt="2023-03-20T10:45:15.149" v="46"/>
          <ac:picMkLst>
            <pc:docMk/>
            <pc:sldMk cId="1917618602" sldId="256"/>
            <ac:picMk id="19" creationId="{9FD7BB57-AD0D-4BB0-931D-CF29A6F2BABD}"/>
          </ac:picMkLst>
        </pc:picChg>
        <pc:picChg chg="del">
          <ac:chgData name="J Hewitt (BRI)" userId="S::jhewitt@bri.leap-mat.org.uk::ca1557e5-aee7-4c06-be7b-d6ccb045fa11" providerId="AD" clId="Web-{4DFA459D-C3A2-EBD3-0610-61B3554A5D53}" dt="2023-03-20T10:53:38.582" v="246"/>
          <ac:picMkLst>
            <pc:docMk/>
            <pc:sldMk cId="1917618602" sldId="256"/>
            <ac:picMk id="23" creationId="{855EB537-9D78-464D-8865-5D57E6C4D430}"/>
          </ac:picMkLst>
        </pc:picChg>
        <pc:picChg chg="del">
          <ac:chgData name="J Hewitt (BRI)" userId="S::jhewitt@bri.leap-mat.org.uk::ca1557e5-aee7-4c06-be7b-d6ccb045fa11" providerId="AD" clId="Web-{4DFA459D-C3A2-EBD3-0610-61B3554A5D53}" dt="2023-03-20T10:45:14.664" v="45"/>
          <ac:picMkLst>
            <pc:docMk/>
            <pc:sldMk cId="1917618602" sldId="256"/>
            <ac:picMk id="24" creationId="{E90E4BCA-218B-40F5-BC67-F417D080AF05}"/>
          </ac:picMkLst>
        </pc:picChg>
        <pc:picChg chg="del">
          <ac:chgData name="J Hewitt (BRI)" userId="S::jhewitt@bri.leap-mat.org.uk::ca1557e5-aee7-4c06-be7b-d6ccb045fa11" providerId="AD" clId="Web-{4DFA459D-C3A2-EBD3-0610-61B3554A5D53}" dt="2023-03-20T10:45:18.586" v="47"/>
          <ac:picMkLst>
            <pc:docMk/>
            <pc:sldMk cId="1917618602" sldId="256"/>
            <ac:picMk id="26" creationId="{976D2ECF-3EE0-43AB-90D7-384B41896751}"/>
          </ac:picMkLst>
        </pc:picChg>
        <pc:picChg chg="del">
          <ac:chgData name="J Hewitt (BRI)" userId="S::jhewitt@bri.leap-mat.org.uk::ca1557e5-aee7-4c06-be7b-d6ccb045fa11" providerId="AD" clId="Web-{4DFA459D-C3A2-EBD3-0610-61B3554A5D53}" dt="2023-03-20T10:53:39.144" v="247"/>
          <ac:picMkLst>
            <pc:docMk/>
            <pc:sldMk cId="1917618602" sldId="256"/>
            <ac:picMk id="29" creationId="{17608CC2-5049-4F1A-897B-090E374178E2}"/>
          </ac:picMkLst>
        </pc:picChg>
        <pc:picChg chg="del">
          <ac:chgData name="J Hewitt (BRI)" userId="S::jhewitt@bri.leap-mat.org.uk::ca1557e5-aee7-4c06-be7b-d6ccb045fa11" providerId="AD" clId="Web-{4DFA459D-C3A2-EBD3-0610-61B3554A5D53}" dt="2023-03-20T10:53:39.847" v="248"/>
          <ac:picMkLst>
            <pc:docMk/>
            <pc:sldMk cId="1917618602" sldId="256"/>
            <ac:picMk id="31" creationId="{E9305BF7-5E7D-4B00-ACAF-150E875E69A9}"/>
          </ac:picMkLst>
        </pc:picChg>
      </pc:sldChg>
    </pc:docChg>
  </pc:docChgLst>
  <pc:docChgLst>
    <pc:chgData name="J Hewitt (BRI)" userId="S::jhewitt@bri.leap-mat.org.uk::ca1557e5-aee7-4c06-be7b-d6ccb045fa11" providerId="AD" clId="Web-{DAE2E9DD-E247-EC5C-0D7A-394B57163DBB}"/>
    <pc:docChg chg="modSld">
      <pc:chgData name="J Hewitt (BRI)" userId="S::jhewitt@bri.leap-mat.org.uk::ca1557e5-aee7-4c06-be7b-d6ccb045fa11" providerId="AD" clId="Web-{DAE2E9DD-E247-EC5C-0D7A-394B57163DBB}" dt="2023-03-22T12:33:16.802" v="160"/>
      <pc:docMkLst>
        <pc:docMk/>
      </pc:docMkLst>
      <pc:sldChg chg="addSp delSp modSp">
        <pc:chgData name="J Hewitt (BRI)" userId="S::jhewitt@bri.leap-mat.org.uk::ca1557e5-aee7-4c06-be7b-d6ccb045fa11" providerId="AD" clId="Web-{DAE2E9DD-E247-EC5C-0D7A-394B57163DBB}" dt="2023-03-22T12:33:16.802" v="160"/>
        <pc:sldMkLst>
          <pc:docMk/>
          <pc:sldMk cId="1917618602" sldId="256"/>
        </pc:sldMkLst>
        <pc:spChg chg="add mod">
          <ac:chgData name="J Hewitt (BRI)" userId="S::jhewitt@bri.leap-mat.org.uk::ca1557e5-aee7-4c06-be7b-d6ccb045fa11" providerId="AD" clId="Web-{DAE2E9DD-E247-EC5C-0D7A-394B57163DBB}" dt="2023-03-22T12:23:41.255" v="71" actId="1076"/>
          <ac:spMkLst>
            <pc:docMk/>
            <pc:sldMk cId="1917618602" sldId="256"/>
            <ac:spMk id="3" creationId="{043FFBF2-1AF1-65EE-86F1-985FA94EAB2F}"/>
          </ac:spMkLst>
        </pc:spChg>
        <pc:spChg chg="mod">
          <ac:chgData name="J Hewitt (BRI)" userId="S::jhewitt@bri.leap-mat.org.uk::ca1557e5-aee7-4c06-be7b-d6ccb045fa11" providerId="AD" clId="Web-{DAE2E9DD-E247-EC5C-0D7A-394B57163DBB}" dt="2023-03-22T12:31:24.627" v="157" actId="1076"/>
          <ac:spMkLst>
            <pc:docMk/>
            <pc:sldMk cId="1917618602" sldId="256"/>
            <ac:spMk id="7" creationId="{60759B3B-4B9C-FC9D-7878-F382859296F2}"/>
          </ac:spMkLst>
        </pc:spChg>
        <pc:spChg chg="add mod">
          <ac:chgData name="J Hewitt (BRI)" userId="S::jhewitt@bri.leap-mat.org.uk::ca1557e5-aee7-4c06-be7b-d6ccb045fa11" providerId="AD" clId="Web-{DAE2E9DD-E247-EC5C-0D7A-394B57163DBB}" dt="2023-03-22T12:25:17.555" v="94" actId="1076"/>
          <ac:spMkLst>
            <pc:docMk/>
            <pc:sldMk cId="1917618602" sldId="256"/>
            <ac:spMk id="10" creationId="{0BBDAC70-57F6-6F2D-901D-ED9530132AE1}"/>
          </ac:spMkLst>
        </pc:spChg>
        <pc:spChg chg="add mod">
          <ac:chgData name="J Hewitt (BRI)" userId="S::jhewitt@bri.leap-mat.org.uk::ca1557e5-aee7-4c06-be7b-d6ccb045fa11" providerId="AD" clId="Web-{DAE2E9DD-E247-EC5C-0D7A-394B57163DBB}" dt="2023-03-22T12:26:25.010" v="108" actId="1076"/>
          <ac:spMkLst>
            <pc:docMk/>
            <pc:sldMk cId="1917618602" sldId="256"/>
            <ac:spMk id="11" creationId="{9519913C-A25D-5844-5493-C5018672F939}"/>
          </ac:spMkLst>
        </pc:spChg>
        <pc:spChg chg="mod">
          <ac:chgData name="J Hewitt (BRI)" userId="S::jhewitt@bri.leap-mat.org.uk::ca1557e5-aee7-4c06-be7b-d6ccb045fa11" providerId="AD" clId="Web-{DAE2E9DD-E247-EC5C-0D7A-394B57163DBB}" dt="2023-03-22T12:29:44.156" v="117" actId="1076"/>
          <ac:spMkLst>
            <pc:docMk/>
            <pc:sldMk cId="1917618602" sldId="256"/>
            <ac:spMk id="16" creationId="{A4F7EEC5-A728-0A70-41A3-13F51781F67B}"/>
          </ac:spMkLst>
        </pc:spChg>
        <pc:spChg chg="mod">
          <ac:chgData name="J Hewitt (BRI)" userId="S::jhewitt@bri.leap-mat.org.uk::ca1557e5-aee7-4c06-be7b-d6ccb045fa11" providerId="AD" clId="Web-{DAE2E9DD-E247-EC5C-0D7A-394B57163DBB}" dt="2023-03-22T12:29:44.203" v="118" actId="1076"/>
          <ac:spMkLst>
            <pc:docMk/>
            <pc:sldMk cId="1917618602" sldId="256"/>
            <ac:spMk id="17" creationId="{71978B11-B577-EE63-CB67-6F038B67268F}"/>
          </ac:spMkLst>
        </pc:spChg>
        <pc:spChg chg="add mod">
          <ac:chgData name="J Hewitt (BRI)" userId="S::jhewitt@bri.leap-mat.org.uk::ca1557e5-aee7-4c06-be7b-d6ccb045fa11" providerId="AD" clId="Web-{DAE2E9DD-E247-EC5C-0D7A-394B57163DBB}" dt="2023-03-22T12:31:18.612" v="156" actId="14100"/>
          <ac:spMkLst>
            <pc:docMk/>
            <pc:sldMk cId="1917618602" sldId="256"/>
            <ac:spMk id="18" creationId="{A56E8211-B663-5A67-CCCB-D9CAE0DB05C8}"/>
          </ac:spMkLst>
        </pc:spChg>
        <pc:picChg chg="mod">
          <ac:chgData name="J Hewitt (BRI)" userId="S::jhewitt@bri.leap-mat.org.uk::ca1557e5-aee7-4c06-be7b-d6ccb045fa11" providerId="AD" clId="Web-{DAE2E9DD-E247-EC5C-0D7A-394B57163DBB}" dt="2023-03-22T12:30:59.002" v="152" actId="14100"/>
          <ac:picMkLst>
            <pc:docMk/>
            <pc:sldMk cId="1917618602" sldId="256"/>
            <ac:picMk id="2" creationId="{FAFD5050-E0CA-EAAF-690E-864E47C55F08}"/>
          </ac:picMkLst>
        </pc:picChg>
        <pc:picChg chg="add mod">
          <ac:chgData name="J Hewitt (BRI)" userId="S::jhewitt@bri.leap-mat.org.uk::ca1557e5-aee7-4c06-be7b-d6ccb045fa11" providerId="AD" clId="Web-{DAE2E9DD-E247-EC5C-0D7A-394B57163DBB}" dt="2023-03-22T12:25:19.883" v="95" actId="1076"/>
          <ac:picMkLst>
            <pc:docMk/>
            <pc:sldMk cId="1917618602" sldId="256"/>
            <ac:picMk id="5" creationId="{01FBE8CD-A99C-C382-F9AB-CDD26CA96637}"/>
          </ac:picMkLst>
        </pc:picChg>
        <pc:picChg chg="mod">
          <ac:chgData name="J Hewitt (BRI)" userId="S::jhewitt@bri.leap-mat.org.uk::ca1557e5-aee7-4c06-be7b-d6ccb045fa11" providerId="AD" clId="Web-{DAE2E9DD-E247-EC5C-0D7A-394B57163DBB}" dt="2023-03-22T12:31:01.299" v="153" actId="14100"/>
          <ac:picMkLst>
            <pc:docMk/>
            <pc:sldMk cId="1917618602" sldId="256"/>
            <ac:picMk id="12" creationId="{F1D6762E-6CA1-A616-13EF-FE403A2365A5}"/>
          </ac:picMkLst>
        </pc:picChg>
        <pc:picChg chg="mod">
          <ac:chgData name="J Hewitt (BRI)" userId="S::jhewitt@bri.leap-mat.org.uk::ca1557e5-aee7-4c06-be7b-d6ccb045fa11" providerId="AD" clId="Web-{DAE2E9DD-E247-EC5C-0D7A-394B57163DBB}" dt="2023-03-22T12:30:57.017" v="151" actId="14100"/>
          <ac:picMkLst>
            <pc:docMk/>
            <pc:sldMk cId="1917618602" sldId="256"/>
            <ac:picMk id="13" creationId="{621DB917-363C-6F4A-E154-19C3D77CFF33}"/>
          </ac:picMkLst>
        </pc:picChg>
        <pc:picChg chg="add mod">
          <ac:chgData name="J Hewitt (BRI)" userId="S::jhewitt@bri.leap-mat.org.uk::ca1557e5-aee7-4c06-be7b-d6ccb045fa11" providerId="AD" clId="Web-{DAE2E9DD-E247-EC5C-0D7A-394B57163DBB}" dt="2023-03-22T12:27:58.809" v="113" actId="1076"/>
          <ac:picMkLst>
            <pc:docMk/>
            <pc:sldMk cId="1917618602" sldId="256"/>
            <ac:picMk id="14" creationId="{6596DE0F-BF36-6CC8-0AC0-2F8E8AE45701}"/>
          </ac:picMkLst>
        </pc:picChg>
        <pc:picChg chg="add del mod">
          <ac:chgData name="J Hewitt (BRI)" userId="S::jhewitt@bri.leap-mat.org.uk::ca1557e5-aee7-4c06-be7b-d6ccb045fa11" providerId="AD" clId="Web-{DAE2E9DD-E247-EC5C-0D7A-394B57163DBB}" dt="2023-03-22T12:33:16.802" v="160"/>
          <ac:picMkLst>
            <pc:docMk/>
            <pc:sldMk cId="1917618602" sldId="256"/>
            <ac:picMk id="15" creationId="{13F2D407-A73B-C1F7-5897-1F59C847713C}"/>
          </ac:picMkLst>
        </pc:picChg>
      </pc:sldChg>
    </pc:docChg>
  </pc:docChgLst>
  <pc:docChgLst>
    <pc:chgData name="J Hewitt (BRI)" userId="S::jhewitt@bri.leap-mat.org.uk::ca1557e5-aee7-4c06-be7b-d6ccb045fa11" providerId="AD" clId="Web-{0ADD147F-F12D-E270-899A-711ACBF4B1F4}"/>
    <pc:docChg chg="modSld">
      <pc:chgData name="J Hewitt (BRI)" userId="S::jhewitt@bri.leap-mat.org.uk::ca1557e5-aee7-4c06-be7b-d6ccb045fa11" providerId="AD" clId="Web-{0ADD147F-F12D-E270-899A-711ACBF4B1F4}" dt="2023-03-20T15:03:16.026" v="249" actId="1076"/>
      <pc:docMkLst>
        <pc:docMk/>
      </pc:docMkLst>
      <pc:sldChg chg="addSp delSp modSp">
        <pc:chgData name="J Hewitt (BRI)" userId="S::jhewitt@bri.leap-mat.org.uk::ca1557e5-aee7-4c06-be7b-d6ccb045fa11" providerId="AD" clId="Web-{0ADD147F-F12D-E270-899A-711ACBF4B1F4}" dt="2023-03-20T15:03:16.026" v="249" actId="1076"/>
        <pc:sldMkLst>
          <pc:docMk/>
          <pc:sldMk cId="1917618602" sldId="256"/>
        </pc:sldMkLst>
        <pc:spChg chg="del mod">
          <ac:chgData name="J Hewitt (BRI)" userId="S::jhewitt@bri.leap-mat.org.uk::ca1557e5-aee7-4c06-be7b-d6ccb045fa11" providerId="AD" clId="Web-{0ADD147F-F12D-E270-899A-711ACBF4B1F4}" dt="2023-03-20T14:56:37.309" v="159"/>
          <ac:spMkLst>
            <pc:docMk/>
            <pc:sldMk cId="1917618602" sldId="256"/>
            <ac:spMk id="3" creationId="{81AE62FE-CD00-6459-91F3-6B136221342B}"/>
          </ac:spMkLst>
        </pc:spChg>
        <pc:spChg chg="mod">
          <ac:chgData name="J Hewitt (BRI)" userId="S::jhewitt@bri.leap-mat.org.uk::ca1557e5-aee7-4c06-be7b-d6ccb045fa11" providerId="AD" clId="Web-{0ADD147F-F12D-E270-899A-711ACBF4B1F4}" dt="2023-03-20T14:58:12.847" v="179" actId="1076"/>
          <ac:spMkLst>
            <pc:docMk/>
            <pc:sldMk cId="1917618602" sldId="256"/>
            <ac:spMk id="4" creationId="{702FDF0F-C6C9-77D8-5163-4925619A5D40}"/>
          </ac:spMkLst>
        </pc:spChg>
        <pc:spChg chg="del mod">
          <ac:chgData name="J Hewitt (BRI)" userId="S::jhewitt@bri.leap-mat.org.uk::ca1557e5-aee7-4c06-be7b-d6ccb045fa11" providerId="AD" clId="Web-{0ADD147F-F12D-E270-899A-711ACBF4B1F4}" dt="2023-03-20T14:56:37.996" v="160"/>
          <ac:spMkLst>
            <pc:docMk/>
            <pc:sldMk cId="1917618602" sldId="256"/>
            <ac:spMk id="5" creationId="{194926A1-5756-E70D-3102-124EF8C6DE4E}"/>
          </ac:spMkLst>
        </pc:spChg>
        <pc:spChg chg="mod">
          <ac:chgData name="J Hewitt (BRI)" userId="S::jhewitt@bri.leap-mat.org.uk::ca1557e5-aee7-4c06-be7b-d6ccb045fa11" providerId="AD" clId="Web-{0ADD147F-F12D-E270-899A-711ACBF4B1F4}" dt="2023-03-20T14:32:21.451" v="33" actId="14100"/>
          <ac:spMkLst>
            <pc:docMk/>
            <pc:sldMk cId="1917618602" sldId="256"/>
            <ac:spMk id="6" creationId="{7AEB2227-3884-4F4D-8D5E-3660F0A9C7EC}"/>
          </ac:spMkLst>
        </pc:spChg>
        <pc:spChg chg="mod">
          <ac:chgData name="J Hewitt (BRI)" userId="S::jhewitt@bri.leap-mat.org.uk::ca1557e5-aee7-4c06-be7b-d6ccb045fa11" providerId="AD" clId="Web-{0ADD147F-F12D-E270-899A-711ACBF4B1F4}" dt="2023-03-20T14:58:23.582" v="185" actId="1076"/>
          <ac:spMkLst>
            <pc:docMk/>
            <pc:sldMk cId="1917618602" sldId="256"/>
            <ac:spMk id="7" creationId="{60759B3B-4B9C-FC9D-7878-F382859296F2}"/>
          </ac:spMkLst>
        </pc:spChg>
        <pc:spChg chg="mod">
          <ac:chgData name="J Hewitt (BRI)" userId="S::jhewitt@bri.leap-mat.org.uk::ca1557e5-aee7-4c06-be7b-d6ccb045fa11" providerId="AD" clId="Web-{0ADD147F-F12D-E270-899A-711ACBF4B1F4}" dt="2023-03-20T14:39:49.281" v="83" actId="20577"/>
          <ac:spMkLst>
            <pc:docMk/>
            <pc:sldMk cId="1917618602" sldId="256"/>
            <ac:spMk id="8" creationId="{A3A78E53-5844-4F2A-95C0-25ED3C36C4F6}"/>
          </ac:spMkLst>
        </pc:spChg>
        <pc:spChg chg="mod">
          <ac:chgData name="J Hewitt (BRI)" userId="S::jhewitt@bri.leap-mat.org.uk::ca1557e5-aee7-4c06-be7b-d6ccb045fa11" providerId="AD" clId="Web-{0ADD147F-F12D-E270-899A-711ACBF4B1F4}" dt="2023-03-20T14:43:56.721" v="89" actId="14100"/>
          <ac:spMkLst>
            <pc:docMk/>
            <pc:sldMk cId="1917618602" sldId="256"/>
            <ac:spMk id="9" creationId="{8B9BA9A6-DAE2-4E9C-802F-38E04B855E40}"/>
          </ac:spMkLst>
        </pc:spChg>
        <pc:spChg chg="del mod">
          <ac:chgData name="J Hewitt (BRI)" userId="S::jhewitt@bri.leap-mat.org.uk::ca1557e5-aee7-4c06-be7b-d6ccb045fa11" providerId="AD" clId="Web-{0ADD147F-F12D-E270-899A-711ACBF4B1F4}" dt="2023-03-20T14:56:36.433" v="158"/>
          <ac:spMkLst>
            <pc:docMk/>
            <pc:sldMk cId="1917618602" sldId="256"/>
            <ac:spMk id="10" creationId="{2D537D8A-E3B5-4017-B1E5-E39252A866FF}"/>
          </ac:spMkLst>
        </pc:spChg>
        <pc:spChg chg="del mod">
          <ac:chgData name="J Hewitt (BRI)" userId="S::jhewitt@bri.leap-mat.org.uk::ca1557e5-aee7-4c06-be7b-d6ccb045fa11" providerId="AD" clId="Web-{0ADD147F-F12D-E270-899A-711ACBF4B1F4}" dt="2023-03-20T14:56:34.168" v="157"/>
          <ac:spMkLst>
            <pc:docMk/>
            <pc:sldMk cId="1917618602" sldId="256"/>
            <ac:spMk id="11" creationId="{4FE2FCFC-CEA2-47A8-A4B2-CAD19217CF27}"/>
          </ac:spMkLst>
        </pc:spChg>
        <pc:spChg chg="del mod">
          <ac:chgData name="J Hewitt (BRI)" userId="S::jhewitt@bri.leap-mat.org.uk::ca1557e5-aee7-4c06-be7b-d6ccb045fa11" providerId="AD" clId="Web-{0ADD147F-F12D-E270-899A-711ACBF4B1F4}" dt="2023-03-20T14:56:40.309" v="161"/>
          <ac:spMkLst>
            <pc:docMk/>
            <pc:sldMk cId="1917618602" sldId="256"/>
            <ac:spMk id="14" creationId="{11D537CE-C32C-89BA-A838-8A8FE26FD70A}"/>
          </ac:spMkLst>
        </pc:spChg>
        <pc:spChg chg="del">
          <ac:chgData name="J Hewitt (BRI)" userId="S::jhewitt@bri.leap-mat.org.uk::ca1557e5-aee7-4c06-be7b-d6ccb045fa11" providerId="AD" clId="Web-{0ADD147F-F12D-E270-899A-711ACBF4B1F4}" dt="2023-03-20T14:36:17.109" v="65"/>
          <ac:spMkLst>
            <pc:docMk/>
            <pc:sldMk cId="1917618602" sldId="256"/>
            <ac:spMk id="15" creationId="{C3F149BA-B5E9-0159-5FB2-EF7C288AC723}"/>
          </ac:spMkLst>
        </pc:spChg>
        <pc:spChg chg="mod">
          <ac:chgData name="J Hewitt (BRI)" userId="S::jhewitt@bri.leap-mat.org.uk::ca1557e5-aee7-4c06-be7b-d6ccb045fa11" providerId="AD" clId="Web-{0ADD147F-F12D-E270-899A-711ACBF4B1F4}" dt="2023-03-20T14:59:12.523" v="201" actId="14100"/>
          <ac:spMkLst>
            <pc:docMk/>
            <pc:sldMk cId="1917618602" sldId="256"/>
            <ac:spMk id="16" creationId="{A4F7EEC5-A728-0A70-41A3-13F51781F67B}"/>
          </ac:spMkLst>
        </pc:spChg>
        <pc:spChg chg="mod">
          <ac:chgData name="J Hewitt (BRI)" userId="S::jhewitt@bri.leap-mat.org.uk::ca1557e5-aee7-4c06-be7b-d6ccb045fa11" providerId="AD" clId="Web-{0ADD147F-F12D-E270-899A-711ACBF4B1F4}" dt="2023-03-20T14:59:02.663" v="200" actId="14100"/>
          <ac:spMkLst>
            <pc:docMk/>
            <pc:sldMk cId="1917618602" sldId="256"/>
            <ac:spMk id="17" creationId="{71978B11-B577-EE63-CB67-6F038B67268F}"/>
          </ac:spMkLst>
        </pc:spChg>
        <pc:spChg chg="del">
          <ac:chgData name="J Hewitt (BRI)" userId="S::jhewitt@bri.leap-mat.org.uk::ca1557e5-aee7-4c06-be7b-d6ccb045fa11" providerId="AD" clId="Web-{0ADD147F-F12D-E270-899A-711ACBF4B1F4}" dt="2023-03-20T14:56:43.872" v="162"/>
          <ac:spMkLst>
            <pc:docMk/>
            <pc:sldMk cId="1917618602" sldId="256"/>
            <ac:spMk id="18" creationId="{BD92731C-4CBB-5BC2-F59F-4666F5BCAE9A}"/>
          </ac:spMkLst>
        </pc:spChg>
        <pc:spChg chg="del">
          <ac:chgData name="J Hewitt (BRI)" userId="S::jhewitt@bri.leap-mat.org.uk::ca1557e5-aee7-4c06-be7b-d6ccb045fa11" providerId="AD" clId="Web-{0ADD147F-F12D-E270-899A-711ACBF4B1F4}" dt="2023-03-20T14:56:45.012" v="163"/>
          <ac:spMkLst>
            <pc:docMk/>
            <pc:sldMk cId="1917618602" sldId="256"/>
            <ac:spMk id="19" creationId="{A2DE923C-C011-99EF-4866-9CAEDA089AA1}"/>
          </ac:spMkLst>
        </pc:spChg>
        <pc:spChg chg="add mod">
          <ac:chgData name="J Hewitt (BRI)" userId="S::jhewitt@bri.leap-mat.org.uk::ca1557e5-aee7-4c06-be7b-d6ccb045fa11" providerId="AD" clId="Web-{0ADD147F-F12D-E270-899A-711ACBF4B1F4}" dt="2023-03-20T14:53:32.060" v="119" actId="14100"/>
          <ac:spMkLst>
            <pc:docMk/>
            <pc:sldMk cId="1917618602" sldId="256"/>
            <ac:spMk id="21" creationId="{F91564DC-8660-823B-71F1-B0DC7AB8EB48}"/>
          </ac:spMkLst>
        </pc:spChg>
        <pc:spChg chg="add mod">
          <ac:chgData name="J Hewitt (BRI)" userId="S::jhewitt@bri.leap-mat.org.uk::ca1557e5-aee7-4c06-be7b-d6ccb045fa11" providerId="AD" clId="Web-{0ADD147F-F12D-E270-899A-711ACBF4B1F4}" dt="2023-03-20T14:56:22.745" v="156" actId="14100"/>
          <ac:spMkLst>
            <pc:docMk/>
            <pc:sldMk cId="1917618602" sldId="256"/>
            <ac:spMk id="24" creationId="{D49C1714-822D-A098-0C3A-0A95754D92D9}"/>
          </ac:spMkLst>
        </pc:spChg>
        <pc:spChg chg="add mod">
          <ac:chgData name="J Hewitt (BRI)" userId="S::jhewitt@bri.leap-mat.org.uk::ca1557e5-aee7-4c06-be7b-d6ccb045fa11" providerId="AD" clId="Web-{0ADD147F-F12D-E270-899A-711ACBF4B1F4}" dt="2023-03-20T15:03:09.713" v="246" actId="14100"/>
          <ac:spMkLst>
            <pc:docMk/>
            <pc:sldMk cId="1917618602" sldId="256"/>
            <ac:spMk id="29" creationId="{F1CDFB2B-A4C9-0DCC-E4F8-526065A31A2B}"/>
          </ac:spMkLst>
        </pc:spChg>
        <pc:picChg chg="mod">
          <ac:chgData name="J Hewitt (BRI)" userId="S::jhewitt@bri.leap-mat.org.uk::ca1557e5-aee7-4c06-be7b-d6ccb045fa11" providerId="AD" clId="Web-{0ADD147F-F12D-E270-899A-711ACBF4B1F4}" dt="2023-03-20T14:34:14.287" v="47" actId="1076"/>
          <ac:picMkLst>
            <pc:docMk/>
            <pc:sldMk cId="1917618602" sldId="256"/>
            <ac:picMk id="2" creationId="{FAFD5050-E0CA-EAAF-690E-864E47C55F08}"/>
          </ac:picMkLst>
        </pc:picChg>
        <pc:picChg chg="add mod">
          <ac:chgData name="J Hewitt (BRI)" userId="S::jhewitt@bri.leap-mat.org.uk::ca1557e5-aee7-4c06-be7b-d6ccb045fa11" providerId="AD" clId="Web-{0ADD147F-F12D-E270-899A-711ACBF4B1F4}" dt="2023-03-20T14:34:12.209" v="46" actId="1076"/>
          <ac:picMkLst>
            <pc:docMk/>
            <pc:sldMk cId="1917618602" sldId="256"/>
            <ac:picMk id="12" creationId="{F1D6762E-6CA1-A616-13EF-FE403A2365A5}"/>
          </ac:picMkLst>
        </pc:picChg>
        <pc:picChg chg="add mod">
          <ac:chgData name="J Hewitt (BRI)" userId="S::jhewitt@bri.leap-mat.org.uk::ca1557e5-aee7-4c06-be7b-d6ccb045fa11" providerId="AD" clId="Web-{0ADD147F-F12D-E270-899A-711ACBF4B1F4}" dt="2023-03-20T14:34:43.289" v="50" actId="1076"/>
          <ac:picMkLst>
            <pc:docMk/>
            <pc:sldMk cId="1917618602" sldId="256"/>
            <ac:picMk id="13" creationId="{621DB917-363C-6F4A-E154-19C3D77CFF33}"/>
          </ac:picMkLst>
        </pc:picChg>
        <pc:picChg chg="add mod">
          <ac:chgData name="J Hewitt (BRI)" userId="S::jhewitt@bri.leap-mat.org.uk::ca1557e5-aee7-4c06-be7b-d6ccb045fa11" providerId="AD" clId="Web-{0ADD147F-F12D-E270-899A-711ACBF4B1F4}" dt="2023-03-20T14:53:51.015" v="123"/>
          <ac:picMkLst>
            <pc:docMk/>
            <pc:sldMk cId="1917618602" sldId="256"/>
            <ac:picMk id="20" creationId="{28A75C7D-121C-9A3A-4A2B-67E6FE237BB2}"/>
          </ac:picMkLst>
        </pc:picChg>
        <pc:picChg chg="add mod">
          <ac:chgData name="J Hewitt (BRI)" userId="S::jhewitt@bri.leap-mat.org.uk::ca1557e5-aee7-4c06-be7b-d6ccb045fa11" providerId="AD" clId="Web-{0ADD147F-F12D-E270-899A-711ACBF4B1F4}" dt="2023-03-20T14:50:52.236" v="111" actId="1076"/>
          <ac:picMkLst>
            <pc:docMk/>
            <pc:sldMk cId="1917618602" sldId="256"/>
            <ac:picMk id="22" creationId="{0A9E1059-BC32-EEC2-22F8-E2CC7B4DD248}"/>
          </ac:picMkLst>
        </pc:picChg>
        <pc:picChg chg="add mod">
          <ac:chgData name="J Hewitt (BRI)" userId="S::jhewitt@bri.leap-mat.org.uk::ca1557e5-aee7-4c06-be7b-d6ccb045fa11" providerId="AD" clId="Web-{0ADD147F-F12D-E270-899A-711ACBF4B1F4}" dt="2023-03-20T14:50:58.549" v="113" actId="1076"/>
          <ac:picMkLst>
            <pc:docMk/>
            <pc:sldMk cId="1917618602" sldId="256"/>
            <ac:picMk id="23" creationId="{D132403A-B2F2-561F-16D9-1C98EDF85C2B}"/>
          </ac:picMkLst>
        </pc:picChg>
        <pc:picChg chg="add mod">
          <ac:chgData name="J Hewitt (BRI)" userId="S::jhewitt@bri.leap-mat.org.uk::ca1557e5-aee7-4c06-be7b-d6ccb045fa11" providerId="AD" clId="Web-{0ADD147F-F12D-E270-899A-711ACBF4B1F4}" dt="2023-03-20T14:56:07.697" v="151" actId="1076"/>
          <ac:picMkLst>
            <pc:docMk/>
            <pc:sldMk cId="1917618602" sldId="256"/>
            <ac:picMk id="25" creationId="{40397BFC-C23C-6371-51B4-3BB1DEBA36C1}"/>
          </ac:picMkLst>
        </pc:picChg>
        <pc:picChg chg="add mod">
          <ac:chgData name="J Hewitt (BRI)" userId="S::jhewitt@bri.leap-mat.org.uk::ca1557e5-aee7-4c06-be7b-d6ccb045fa11" providerId="AD" clId="Web-{0ADD147F-F12D-E270-899A-711ACBF4B1F4}" dt="2023-03-20T14:56:09.150" v="152" actId="1076"/>
          <ac:picMkLst>
            <pc:docMk/>
            <pc:sldMk cId="1917618602" sldId="256"/>
            <ac:picMk id="26" creationId="{436C2B09-F323-C1E6-9572-1C63627CB87B}"/>
          </ac:picMkLst>
        </pc:picChg>
        <pc:picChg chg="add del mod">
          <ac:chgData name="J Hewitt (BRI)" userId="S::jhewitt@bri.leap-mat.org.uk::ca1557e5-aee7-4c06-be7b-d6ccb045fa11" providerId="AD" clId="Web-{0ADD147F-F12D-E270-899A-711ACBF4B1F4}" dt="2023-03-20T14:55:53.118" v="147"/>
          <ac:picMkLst>
            <pc:docMk/>
            <pc:sldMk cId="1917618602" sldId="256"/>
            <ac:picMk id="27" creationId="{A58BC4FB-6BB4-BCAA-C6F7-17852BC886D2}"/>
          </ac:picMkLst>
        </pc:picChg>
        <pc:picChg chg="add mod">
          <ac:chgData name="J Hewitt (BRI)" userId="S::jhewitt@bri.leap-mat.org.uk::ca1557e5-aee7-4c06-be7b-d6ccb045fa11" providerId="AD" clId="Web-{0ADD147F-F12D-E270-899A-711ACBF4B1F4}" dt="2023-03-20T14:56:18.463" v="155"/>
          <ac:picMkLst>
            <pc:docMk/>
            <pc:sldMk cId="1917618602" sldId="256"/>
            <ac:picMk id="28" creationId="{C2102CB3-7398-5A0C-6BD6-EBCC515E72FA}"/>
          </ac:picMkLst>
        </pc:picChg>
        <pc:picChg chg="add del mod">
          <ac:chgData name="J Hewitt (BRI)" userId="S::jhewitt@bri.leap-mat.org.uk::ca1557e5-aee7-4c06-be7b-d6ccb045fa11" providerId="AD" clId="Web-{0ADD147F-F12D-E270-899A-711ACBF4B1F4}" dt="2023-03-20T14:59:34.165" v="205"/>
          <ac:picMkLst>
            <pc:docMk/>
            <pc:sldMk cId="1917618602" sldId="256"/>
            <ac:picMk id="30" creationId="{C65B3A43-F06C-2316-FB23-13A9D3D17BF1}"/>
          </ac:picMkLst>
        </pc:picChg>
        <pc:picChg chg="add mod modCrop">
          <ac:chgData name="J Hewitt (BRI)" userId="S::jhewitt@bri.leap-mat.org.uk::ca1557e5-aee7-4c06-be7b-d6ccb045fa11" providerId="AD" clId="Web-{0ADD147F-F12D-E270-899A-711ACBF4B1F4}" dt="2023-03-20T15:02:59.118" v="242" actId="1076"/>
          <ac:picMkLst>
            <pc:docMk/>
            <pc:sldMk cId="1917618602" sldId="256"/>
            <ac:picMk id="31" creationId="{C4A83093-00F1-E46D-B974-326F984DD188}"/>
          </ac:picMkLst>
        </pc:picChg>
        <pc:picChg chg="add mod modCrop">
          <ac:chgData name="J Hewitt (BRI)" userId="S::jhewitt@bri.leap-mat.org.uk::ca1557e5-aee7-4c06-be7b-d6ccb045fa11" providerId="AD" clId="Web-{0ADD147F-F12D-E270-899A-711ACBF4B1F4}" dt="2023-03-20T15:03:01.493" v="243" actId="1076"/>
          <ac:picMkLst>
            <pc:docMk/>
            <pc:sldMk cId="1917618602" sldId="256"/>
            <ac:picMk id="32" creationId="{2943A8E2-4583-416A-CAF2-8DAD429025F2}"/>
          </ac:picMkLst>
        </pc:picChg>
        <pc:picChg chg="add mod">
          <ac:chgData name="J Hewitt (BRI)" userId="S::jhewitt@bri.leap-mat.org.uk::ca1557e5-aee7-4c06-be7b-d6ccb045fa11" providerId="AD" clId="Web-{0ADD147F-F12D-E270-899A-711ACBF4B1F4}" dt="2023-03-20T15:03:03.540" v="244" actId="1076"/>
          <ac:picMkLst>
            <pc:docMk/>
            <pc:sldMk cId="1917618602" sldId="256"/>
            <ac:picMk id="33" creationId="{633B961F-7824-FC2B-E88A-AC92EC35D51B}"/>
          </ac:picMkLst>
        </pc:picChg>
        <pc:picChg chg="add mod modCrop">
          <ac:chgData name="J Hewitt (BRI)" userId="S::jhewitt@bri.leap-mat.org.uk::ca1557e5-aee7-4c06-be7b-d6ccb045fa11" providerId="AD" clId="Web-{0ADD147F-F12D-E270-899A-711ACBF4B1F4}" dt="2023-03-20T15:03:11.603" v="247" actId="1076"/>
          <ac:picMkLst>
            <pc:docMk/>
            <pc:sldMk cId="1917618602" sldId="256"/>
            <ac:picMk id="34" creationId="{C76F0C6A-58D7-648F-D830-D73ADB6EAE24}"/>
          </ac:picMkLst>
        </pc:picChg>
        <pc:picChg chg="add mod">
          <ac:chgData name="J Hewitt (BRI)" userId="S::jhewitt@bri.leap-mat.org.uk::ca1557e5-aee7-4c06-be7b-d6ccb045fa11" providerId="AD" clId="Web-{0ADD147F-F12D-E270-899A-711ACBF4B1F4}" dt="2023-03-20T15:03:05.322" v="245" actId="1076"/>
          <ac:picMkLst>
            <pc:docMk/>
            <pc:sldMk cId="1917618602" sldId="256"/>
            <ac:picMk id="35" creationId="{87483534-5D31-1518-64D0-AB62F690E36D}"/>
          </ac:picMkLst>
        </pc:picChg>
        <pc:picChg chg="add mod">
          <ac:chgData name="J Hewitt (BRI)" userId="S::jhewitt@bri.leap-mat.org.uk::ca1557e5-aee7-4c06-be7b-d6ccb045fa11" providerId="AD" clId="Web-{0ADD147F-F12D-E270-899A-711ACBF4B1F4}" dt="2023-03-20T15:03:13.854" v="248" actId="1076"/>
          <ac:picMkLst>
            <pc:docMk/>
            <pc:sldMk cId="1917618602" sldId="256"/>
            <ac:picMk id="36" creationId="{788308E4-E051-095E-2C52-5A91D4636265}"/>
          </ac:picMkLst>
        </pc:picChg>
        <pc:picChg chg="add mod">
          <ac:chgData name="J Hewitt (BRI)" userId="S::jhewitt@bri.leap-mat.org.uk::ca1557e5-aee7-4c06-be7b-d6ccb045fa11" providerId="AD" clId="Web-{0ADD147F-F12D-E270-899A-711ACBF4B1F4}" dt="2023-03-20T15:03:16.026" v="249" actId="1076"/>
          <ac:picMkLst>
            <pc:docMk/>
            <pc:sldMk cId="1917618602" sldId="256"/>
            <ac:picMk id="37" creationId="{10B6A197-6168-5298-A31D-007CBF4F6D14}"/>
          </ac:picMkLst>
        </pc:picChg>
      </pc:sldChg>
    </pc:docChg>
  </pc:docChgLst>
  <pc:docChgLst>
    <pc:chgData name="J Hewitt (BRI)" userId="S::jhewitt@bri.leap-mat.org.uk::ca1557e5-aee7-4c06-be7b-d6ccb045fa11" providerId="AD" clId="Web-{935FC5C5-B6A6-9CCB-5A3D-8771DCDE0DB3}"/>
    <pc:docChg chg="delSld modSld">
      <pc:chgData name="J Hewitt (BRI)" userId="S::jhewitt@bri.leap-mat.org.uk::ca1557e5-aee7-4c06-be7b-d6ccb045fa11" providerId="AD" clId="Web-{935FC5C5-B6A6-9CCB-5A3D-8771DCDE0DB3}" dt="2023-03-20T12:02:20.216" v="123" actId="20577"/>
      <pc:docMkLst>
        <pc:docMk/>
      </pc:docMkLst>
      <pc:sldChg chg="addSp delSp modSp">
        <pc:chgData name="J Hewitt (BRI)" userId="S::jhewitt@bri.leap-mat.org.uk::ca1557e5-aee7-4c06-be7b-d6ccb045fa11" providerId="AD" clId="Web-{935FC5C5-B6A6-9CCB-5A3D-8771DCDE0DB3}" dt="2023-03-20T12:02:20.216" v="123" actId="20577"/>
        <pc:sldMkLst>
          <pc:docMk/>
          <pc:sldMk cId="1917618602" sldId="256"/>
        </pc:sldMkLst>
        <pc:spChg chg="add mod">
          <ac:chgData name="J Hewitt (BRI)" userId="S::jhewitt@bri.leap-mat.org.uk::ca1557e5-aee7-4c06-be7b-d6ccb045fa11" providerId="AD" clId="Web-{935FC5C5-B6A6-9CCB-5A3D-8771DCDE0DB3}" dt="2023-03-20T11:46:13.995" v="49" actId="1076"/>
          <ac:spMkLst>
            <pc:docMk/>
            <pc:sldMk cId="1917618602" sldId="256"/>
            <ac:spMk id="4" creationId="{702FDF0F-C6C9-77D8-5163-4925619A5D40}"/>
          </ac:spMkLst>
        </pc:spChg>
        <pc:spChg chg="add mod">
          <ac:chgData name="J Hewitt (BRI)" userId="S::jhewitt@bri.leap-mat.org.uk::ca1557e5-aee7-4c06-be7b-d6ccb045fa11" providerId="AD" clId="Web-{935FC5C5-B6A6-9CCB-5A3D-8771DCDE0DB3}" dt="2023-03-20T11:44:55.131" v="36" actId="20577"/>
          <ac:spMkLst>
            <pc:docMk/>
            <pc:sldMk cId="1917618602" sldId="256"/>
            <ac:spMk id="7" creationId="{60759B3B-4B9C-FC9D-7878-F382859296F2}"/>
          </ac:spMkLst>
        </pc:spChg>
        <pc:spChg chg="del">
          <ac:chgData name="J Hewitt (BRI)" userId="S::jhewitt@bri.leap-mat.org.uk::ca1557e5-aee7-4c06-be7b-d6ccb045fa11" providerId="AD" clId="Web-{935FC5C5-B6A6-9CCB-5A3D-8771DCDE0DB3}" dt="2023-03-20T11:32:28.081" v="1"/>
          <ac:spMkLst>
            <pc:docMk/>
            <pc:sldMk cId="1917618602" sldId="256"/>
            <ac:spMk id="12" creationId="{9AAE08C1-64FA-4ED5-B947-448B262B6A4B}"/>
          </ac:spMkLst>
        </pc:spChg>
        <pc:spChg chg="del">
          <ac:chgData name="J Hewitt (BRI)" userId="S::jhewitt@bri.leap-mat.org.uk::ca1557e5-aee7-4c06-be7b-d6ccb045fa11" providerId="AD" clId="Web-{935FC5C5-B6A6-9CCB-5A3D-8771DCDE0DB3}" dt="2023-03-20T11:32:27.331" v="0"/>
          <ac:spMkLst>
            <pc:docMk/>
            <pc:sldMk cId="1917618602" sldId="256"/>
            <ac:spMk id="13" creationId="{8D16E87F-2963-45D9-8F1E-7005AF2B9FA1}"/>
          </ac:spMkLst>
        </pc:spChg>
        <pc:spChg chg="add mod">
          <ac:chgData name="J Hewitt (BRI)" userId="S::jhewitt@bri.leap-mat.org.uk::ca1557e5-aee7-4c06-be7b-d6ccb045fa11" providerId="AD" clId="Web-{935FC5C5-B6A6-9CCB-5A3D-8771DCDE0DB3}" dt="2023-03-20T11:46:28.387" v="51" actId="1076"/>
          <ac:spMkLst>
            <pc:docMk/>
            <pc:sldMk cId="1917618602" sldId="256"/>
            <ac:spMk id="16" creationId="{A4F7EEC5-A728-0A70-41A3-13F51781F67B}"/>
          </ac:spMkLst>
        </pc:spChg>
        <pc:spChg chg="add mod">
          <ac:chgData name="J Hewitt (BRI)" userId="S::jhewitt@bri.leap-mat.org.uk::ca1557e5-aee7-4c06-be7b-d6ccb045fa11" providerId="AD" clId="Web-{935FC5C5-B6A6-9CCB-5A3D-8771DCDE0DB3}" dt="2023-03-20T11:46:35.122" v="52" actId="1076"/>
          <ac:spMkLst>
            <pc:docMk/>
            <pc:sldMk cId="1917618602" sldId="256"/>
            <ac:spMk id="17" creationId="{71978B11-B577-EE63-CB67-6F038B67268F}"/>
          </ac:spMkLst>
        </pc:spChg>
        <pc:spChg chg="add mod">
          <ac:chgData name="J Hewitt (BRI)" userId="S::jhewitt@bri.leap-mat.org.uk::ca1557e5-aee7-4c06-be7b-d6ccb045fa11" providerId="AD" clId="Web-{935FC5C5-B6A6-9CCB-5A3D-8771DCDE0DB3}" dt="2023-03-20T11:50:28.887" v="73" actId="14100"/>
          <ac:spMkLst>
            <pc:docMk/>
            <pc:sldMk cId="1917618602" sldId="256"/>
            <ac:spMk id="18" creationId="{BD92731C-4CBB-5BC2-F59F-4666F5BCAE9A}"/>
          </ac:spMkLst>
        </pc:spChg>
        <pc:spChg chg="add mod">
          <ac:chgData name="J Hewitt (BRI)" userId="S::jhewitt@bri.leap-mat.org.uk::ca1557e5-aee7-4c06-be7b-d6ccb045fa11" providerId="AD" clId="Web-{935FC5C5-B6A6-9CCB-5A3D-8771DCDE0DB3}" dt="2023-03-20T12:02:20.216" v="123" actId="20577"/>
          <ac:spMkLst>
            <pc:docMk/>
            <pc:sldMk cId="1917618602" sldId="256"/>
            <ac:spMk id="19" creationId="{A2DE923C-C011-99EF-4866-9CAEDA089AA1}"/>
          </ac:spMkLst>
        </pc:spChg>
        <pc:spChg chg="del">
          <ac:chgData name="J Hewitt (BRI)" userId="S::jhewitt@bri.leap-mat.org.uk::ca1557e5-aee7-4c06-be7b-d6ccb045fa11" providerId="AD" clId="Web-{935FC5C5-B6A6-9CCB-5A3D-8771DCDE0DB3}" dt="2023-03-20T11:32:30.347" v="3"/>
          <ac:spMkLst>
            <pc:docMk/>
            <pc:sldMk cId="1917618602" sldId="256"/>
            <ac:spMk id="21" creationId="{254376CC-E5DD-469A-A70E-05BB1A79EB27}"/>
          </ac:spMkLst>
        </pc:spChg>
        <pc:spChg chg="del">
          <ac:chgData name="J Hewitt (BRI)" userId="S::jhewitt@bri.leap-mat.org.uk::ca1557e5-aee7-4c06-be7b-d6ccb045fa11" providerId="AD" clId="Web-{935FC5C5-B6A6-9CCB-5A3D-8771DCDE0DB3}" dt="2023-03-20T11:32:29.081" v="2"/>
          <ac:spMkLst>
            <pc:docMk/>
            <pc:sldMk cId="1917618602" sldId="256"/>
            <ac:spMk id="27" creationId="{AAF953BB-71E6-4F7B-928D-66655234BA7F}"/>
          </ac:spMkLst>
        </pc:spChg>
        <pc:picChg chg="mod">
          <ac:chgData name="J Hewitt (BRI)" userId="S::jhewitt@bri.leap-mat.org.uk::ca1557e5-aee7-4c06-be7b-d6ccb045fa11" providerId="AD" clId="Web-{935FC5C5-B6A6-9CCB-5A3D-8771DCDE0DB3}" dt="2023-03-20T11:33:42.524" v="6" actId="14100"/>
          <ac:picMkLst>
            <pc:docMk/>
            <pc:sldMk cId="1917618602" sldId="256"/>
            <ac:picMk id="2" creationId="{FAFD5050-E0CA-EAAF-690E-864E47C55F08}"/>
          </ac:picMkLst>
        </pc:picChg>
      </pc:sldChg>
      <pc:sldChg chg="del">
        <pc:chgData name="J Hewitt (BRI)" userId="S::jhewitt@bri.leap-mat.org.uk::ca1557e5-aee7-4c06-be7b-d6ccb045fa11" providerId="AD" clId="Web-{935FC5C5-B6A6-9CCB-5A3D-8771DCDE0DB3}" dt="2023-03-20T11:32:33.801" v="4"/>
        <pc:sldMkLst>
          <pc:docMk/>
          <pc:sldMk cId="3183947583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85B271-CF67-4E94-B9FB-DB894D4F4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9D235A8-9BBB-4F76-BBE1-D9364A0CF11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363FD6F-0C15-4EB6-867F-0E50129EFF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36B779-7E58-4FF9-99E5-1C1E145EB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D363BB-E096-4656-B905-A9487F50D9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17330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E14FAC-30C5-4D94-B8D3-B247EF481C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C0D98-F254-4210-AA99-34F1F832232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4D75D64-EF93-412A-9265-69E32552DD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05287A-498E-4300-BF85-455303F6EE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3F417-3851-45DE-8F12-E0D89F2CA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04510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31E4816-F134-4043-82E4-97357F22948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ADFF286-25C0-4C25-99C7-7E95B021761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67EF1B-CDC2-4EF0-AA8C-83FEE605A1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66F3297-E30D-4204-B3F8-0D39E4D89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061FDD-B1EC-49E8-939E-E4E4D22841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49709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7B29DC-3B81-4609-AA40-DF3E4BA02C1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7C6369A-F4D7-4B38-A369-5175DF701B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4CCF85-A40C-49A1-BCCE-9A7F939948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5A14AA-D70C-4FEA-9C61-5BCA2C36FF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CDF568-A92D-43E1-925F-6D10059210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176256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AB8FCD-CFD8-45F7-B6CE-D29FE41D4C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D529F02-CD8D-4381-B10E-53DDB5676C9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61D016-D46A-49E6-AF9C-A125396536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8E76B4-B186-4449-9226-3CAE605F9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C1129C-2715-4D0C-8E35-78A1902300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594002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06A8CD-5E96-40DB-AA76-E709DF16ED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B3ADE7-8407-40C6-AD7A-B7B8C979D3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3876B43-4570-454A-9C9F-9AB3C6A0EE0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186481-9BF8-4F8E-A151-2A4E561FA5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63F969-1483-4988-A4CF-784C761477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C71663-C4E4-4011-B03C-A76958AB59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98394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A42C0A-330D-44EF-A9CA-E48D1496B6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17C4BD1-4623-40DD-A199-76F408CD30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DCB1C8-D581-48CD-AB10-612551EAD3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6F8F5BC-C3CB-4ABD-9911-F01011E0963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D7DF7EB-8443-463B-B61C-C785FEF651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35C41FD-7F13-4497-B630-71E6C97A5F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4C40666-7EE3-4F30-BEC7-99DA804A1C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1DE36C4-5F58-4E2E-9B46-BCC159A48E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384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DDE1DC-5EFC-4032-885C-C7C3F723D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2D09632-A2AB-42CB-A412-53B023C03B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2B95B99-C35C-4E21-895A-7ABD3C4D00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D6E3A9D-2A8B-443C-B7CB-B6B29B6EC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47607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683B10B-12A8-4A6C-8373-2A23A72E6E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9098007-CF93-427D-9657-0E0116613A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477D64C-3DF0-46F0-AC44-FF4BB82540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83955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47CAF7-539C-43C1-A70B-23C5182ACA6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764ECB-FE35-4276-A848-7B85FEB2B9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0E6F191-17A6-43E5-B5C1-C36A370F90B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E8597BD-FF2D-43DD-9C32-B3224677C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856178-46D0-4E38-8563-5A380D0A5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99D3749-94AB-42FD-BEBD-486DA32AD0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6528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338BC-A03D-46C4-B674-9A6483C688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2A5C874-82A3-4E3C-8BCC-A008C6F8EA6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06FFF2A-D72E-4D6E-AD67-3830BC50187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F9E6BB-592C-444C-91DC-320CBF1D2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ED83B0-F146-4614-A28B-21233B86DD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5C13A71-F28C-4629-B85C-A22DF293B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015D989-2D65-41EB-BBAA-35E9CA188C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6036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0883AD3-FA9B-43CF-A28D-7AFB9D19E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DD7FC0B-515D-4B09-8B0D-A0D4D93C59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E54FA6-DD09-4DEE-8103-897F8B9162E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ED83B0-F146-4614-A28B-21233B86DD5A}" type="datetimeFigureOut">
              <a:rPr lang="en-GB" smtClean="0"/>
              <a:t>22/03/2023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DA3D5D2-0F27-4DBE-A553-0E211322BEC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A4D378-AA73-4CCD-998A-A8B6EB26972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A5A6A-605D-4C2C-AF2F-9A081A76F48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85434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jpeg"/><Relationship Id="rId13" Type="http://schemas.openxmlformats.org/officeDocument/2006/relationships/image" Target="../media/image9.jpeg"/><Relationship Id="rId18" Type="http://schemas.openxmlformats.org/officeDocument/2006/relationships/image" Target="../media/image14.png"/><Relationship Id="rId3" Type="http://schemas.openxmlformats.org/officeDocument/2006/relationships/hyperlink" Target="https://leapmat-my.sharepoint.com/personal/bfoxton_bri_leap-mat_org_uk/_layouts/15/onedrive.aspx?ct=1679312616271&amp;or=OWA%2DNT&amp;cid=9a150dbf%2D2d0d%2D8137%2Dbb10%2Ddb449d0c0e52&amp;ga=1&amp;id=%2Fpersonal%2Fbfoxton%5Fbri%5Fleap%2Dmat%5Forg%5Fuk%2FDocuments%2FKnowledge%20Organisers%20%2D%20PDF%2FICT%2FY8%20ICT%2FHT5%2FPhotoshop%201%2Ewebm&amp;parent=%2Fpersonal%2Fbfoxton%5Fbri%5Fleap%2Dmat%5Forg%5Fuk%2FDocuments%2FKnowledge%20Organisers%20%2D%20PDF%2FICT%2FY8%20ICT%2FHT5" TargetMode="External"/><Relationship Id="rId21" Type="http://schemas.openxmlformats.org/officeDocument/2006/relationships/image" Target="../media/image17.jpeg"/><Relationship Id="rId7" Type="http://schemas.openxmlformats.org/officeDocument/2006/relationships/image" Target="../media/image3.png"/><Relationship Id="rId12" Type="http://schemas.openxmlformats.org/officeDocument/2006/relationships/image" Target="../media/image8.jpeg"/><Relationship Id="rId17" Type="http://schemas.openxmlformats.org/officeDocument/2006/relationships/image" Target="../media/image13.png"/><Relationship Id="rId2" Type="http://schemas.openxmlformats.org/officeDocument/2006/relationships/image" Target="../media/image1.png"/><Relationship Id="rId16" Type="http://schemas.openxmlformats.org/officeDocument/2006/relationships/image" Target="../media/image12.png"/><Relationship Id="rId20" Type="http://schemas.openxmlformats.org/officeDocument/2006/relationships/image" Target="../media/image16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.png"/><Relationship Id="rId11" Type="http://schemas.openxmlformats.org/officeDocument/2006/relationships/image" Target="../media/image7.jpeg"/><Relationship Id="rId5" Type="http://schemas.openxmlformats.org/officeDocument/2006/relationships/hyperlink" Target="https://leapmat-my.sharepoint.com/personal/bfoxton_bri_leap-mat_org_uk/_layouts/15/onedrive.aspx?ct=1679312616271&amp;or=OWA%2DNT&amp;cid=9a150dbf%2D2d0d%2D8137%2Dbb10%2Ddb449d0c0e52&amp;ga=1&amp;id=%2Fpersonal%2Fbfoxton%5Fbri%5Fleap%2Dmat%5Forg%5Fuk%2FDocuments%2FKnowledge%20Organisers%20%2D%20PDF%2FICT%2FY8%20ICT%2FHT5%2FPhotoshop%203%2Ewebm&amp;parent=%2Fpersonal%2Fbfoxton%5Fbri%5Fleap%2Dmat%5Forg%5Fuk%2FDocuments%2FKnowledge%20Organisers%20%2D%20PDF%2FICT%2FY8%20ICT%2FHT5" TargetMode="External"/><Relationship Id="rId15" Type="http://schemas.openxmlformats.org/officeDocument/2006/relationships/image" Target="../media/image11.png"/><Relationship Id="rId10" Type="http://schemas.openxmlformats.org/officeDocument/2006/relationships/image" Target="../media/image6.jpeg"/><Relationship Id="rId19" Type="http://schemas.openxmlformats.org/officeDocument/2006/relationships/image" Target="../media/image15.png"/><Relationship Id="rId4" Type="http://schemas.openxmlformats.org/officeDocument/2006/relationships/hyperlink" Target="https://leapmat-my.sharepoint.com/personal/bfoxton_bri_leap-mat_org_uk/_layouts/15/onedrive.aspx?ct=1679312616271&amp;or=OWA%2DNT&amp;cid=9a150dbf%2D2d0d%2D8137%2Dbb10%2Ddb449d0c0e52&amp;ga=1&amp;id=%2Fpersonal%2Fbfoxton%5Fbri%5Fleap%2Dmat%5Forg%5Fuk%2FDocuments%2FKnowledge%20Organisers%20%2D%20PDF%2FICT%2FY8%20ICT%2FHT5%2FPhotoshop%202%2Ewebm&amp;parent=%2Fpersonal%2Fbfoxton%5Fbri%5Fleap%2Dmat%5Forg%5Fuk%2FDocuments%2FKnowledge%20Organisers%20%2D%20PDF%2FICT%2FY8%20ICT%2FHT5" TargetMode="External"/><Relationship Id="rId9" Type="http://schemas.openxmlformats.org/officeDocument/2006/relationships/image" Target="../media/image5.jpeg"/><Relationship Id="rId14" Type="http://schemas.openxmlformats.org/officeDocument/2006/relationships/image" Target="../media/image10.png"/><Relationship Id="rId22" Type="http://schemas.openxmlformats.org/officeDocument/2006/relationships/image" Target="../media/image1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7AEB2227-3884-4F4D-8D5E-3660F0A9C7EC}"/>
              </a:ext>
            </a:extLst>
          </p:cNvPr>
          <p:cNvSpPr/>
          <p:nvPr/>
        </p:nvSpPr>
        <p:spPr>
          <a:xfrm>
            <a:off x="-174311" y="165412"/>
            <a:ext cx="5783607" cy="707886"/>
          </a:xfrm>
          <a:prstGeom prst="rect">
            <a:avLst/>
          </a:prstGeom>
          <a:noFill/>
        </p:spPr>
        <p:txBody>
          <a:bodyPr wrap="square" lIns="91440" tIns="45720" rIns="91440" bIns="45720" anchor="t">
            <a:spAutoFit/>
          </a:bodyPr>
          <a:lstStyle/>
          <a:p>
            <a:pPr algn="ctr"/>
            <a:r>
              <a:rPr lang="en-US" sz="20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Knowledge </a:t>
            </a:r>
            <a:r>
              <a:rPr lang="en-US" sz="2000" b="1" cap="none" spc="0" dirty="0" err="1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Organiser</a:t>
            </a:r>
            <a:r>
              <a:rPr lang="en-US" sz="20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: </a:t>
            </a:r>
            <a:r>
              <a:rPr lang="en-US" sz="2000" b="1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Component 3</a:t>
            </a:r>
          </a:p>
          <a:p>
            <a:pPr algn="ctr"/>
            <a:r>
              <a:rPr lang="en-US" sz="2000" b="1" dirty="0">
                <a:ln w="12700">
                  <a:solidFill>
                    <a:srgbClr val="4472C4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rgbClr val="4472C4"/>
                  </a:outerShdw>
                </a:effectLst>
                <a:latin typeface="Calibri"/>
                <a:cs typeface="Calibri"/>
              </a:rPr>
              <a:t>Creating a Media Product in Response to a Brief.</a:t>
            </a:r>
          </a:p>
        </p:txBody>
      </p: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A3A78E53-5844-4F2A-95C0-25ED3C36C4F6}"/>
              </a:ext>
            </a:extLst>
          </p:cNvPr>
          <p:cNvSpPr/>
          <p:nvPr/>
        </p:nvSpPr>
        <p:spPr>
          <a:xfrm>
            <a:off x="134223" y="823626"/>
            <a:ext cx="2315361" cy="2142376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IDEAS LOG</a:t>
            </a:r>
            <a:endParaRPr lang="en-US" sz="1200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1050" b="1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1050" dirty="0">
                <a:solidFill>
                  <a:schemeClr val="tx1"/>
                </a:solidFill>
                <a:ea typeface="+mn-lt"/>
                <a:cs typeface="+mn-lt"/>
              </a:rPr>
              <a:t>An IDEAS LOG is exactly what it sound like – it is a LOG of your IDEAS which describes the media product you will create.</a:t>
            </a:r>
            <a:endParaRPr lang="en-GB" sz="105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GB" sz="1050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1050" dirty="0">
                <a:solidFill>
                  <a:schemeClr val="tx1"/>
                </a:solidFill>
                <a:ea typeface="+mn-lt"/>
                <a:cs typeface="+mn-lt"/>
              </a:rPr>
              <a:t>you MUST talk about your target audience and how you are going to make your product appealing to that audience</a:t>
            </a:r>
          </a:p>
          <a:p>
            <a:pPr algn="ctr"/>
            <a:endParaRPr lang="en-GB" sz="1050" dirty="0">
              <a:solidFill>
                <a:schemeClr val="tx1"/>
              </a:solidFill>
              <a:cs typeface="Calibri"/>
            </a:endParaRP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8B9BA9A6-DAE2-4E9C-802F-38E04B855E40}"/>
              </a:ext>
            </a:extLst>
          </p:cNvPr>
          <p:cNvSpPr/>
          <p:nvPr/>
        </p:nvSpPr>
        <p:spPr>
          <a:xfrm>
            <a:off x="136390" y="3082083"/>
            <a:ext cx="2315361" cy="1378972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  <a:cs typeface="Calibri"/>
              </a:rPr>
              <a:t>Target Audience</a:t>
            </a:r>
            <a:endParaRPr lang="en-GB" sz="1400" b="1">
              <a:solidFill>
                <a:schemeClr val="tx1"/>
              </a:solidFill>
              <a:cs typeface="Calibri"/>
            </a:endParaRPr>
          </a:p>
          <a:p>
            <a:pPr algn="ctr"/>
            <a:endParaRPr lang="en-GB" sz="1100" dirty="0">
              <a:solidFill>
                <a:schemeClr val="tx1"/>
              </a:solidFill>
              <a:cs typeface="Calibri"/>
            </a:endParaRPr>
          </a:p>
          <a:p>
            <a:pPr marL="128270" indent="-128270">
              <a:buFont typeface="Arial"/>
              <a:buChar char="•"/>
            </a:pPr>
            <a:r>
              <a:rPr lang="en-GB" sz="1100" dirty="0">
                <a:solidFill>
                  <a:schemeClr val="tx1"/>
                </a:solidFill>
                <a:ea typeface="+mn-lt"/>
                <a:cs typeface="+mn-lt"/>
              </a:rPr>
              <a:t>Socio-economic groupings</a:t>
            </a:r>
            <a:endParaRPr lang="en-US" sz="1100" dirty="0">
              <a:solidFill>
                <a:schemeClr val="tx1"/>
              </a:solidFill>
              <a:ea typeface="+mn-lt"/>
              <a:cs typeface="+mn-lt"/>
            </a:endParaRPr>
          </a:p>
          <a:p>
            <a:pPr marL="128270" indent="-128270">
              <a:buFont typeface="Arial"/>
              <a:buChar char="•"/>
            </a:pPr>
            <a:r>
              <a:rPr lang="en-GB" sz="1100" dirty="0">
                <a:solidFill>
                  <a:schemeClr val="tx1"/>
                </a:solidFill>
                <a:ea typeface="+mn-lt"/>
                <a:cs typeface="+mn-lt"/>
              </a:rPr>
              <a:t>Age</a:t>
            </a:r>
          </a:p>
          <a:p>
            <a:pPr marL="128270" indent="-128270">
              <a:buFont typeface="Arial"/>
              <a:buChar char="•"/>
            </a:pPr>
            <a:r>
              <a:rPr lang="en-GB" sz="1100" dirty="0">
                <a:solidFill>
                  <a:schemeClr val="tx1"/>
                </a:solidFill>
                <a:ea typeface="+mn-lt"/>
                <a:cs typeface="+mn-lt"/>
              </a:rPr>
              <a:t>Gender</a:t>
            </a:r>
          </a:p>
          <a:p>
            <a:pPr marL="128270" indent="-128270">
              <a:buFont typeface="Arial"/>
              <a:buChar char="•"/>
            </a:pPr>
            <a:r>
              <a:rPr lang="en-GB" sz="1100" dirty="0">
                <a:solidFill>
                  <a:schemeClr val="tx1"/>
                </a:solidFill>
                <a:ea typeface="+mn-lt"/>
                <a:cs typeface="+mn-lt"/>
              </a:rPr>
              <a:t>Ethnicity</a:t>
            </a:r>
          </a:p>
          <a:p>
            <a:pPr marL="128270" indent="-128270">
              <a:buFont typeface="Arial"/>
              <a:buChar char="•"/>
            </a:pPr>
            <a:r>
              <a:rPr lang="en-GB" sz="1100" dirty="0">
                <a:solidFill>
                  <a:schemeClr val="tx1"/>
                </a:solidFill>
                <a:ea typeface="+mn-lt"/>
                <a:cs typeface="+mn-lt"/>
              </a:rPr>
              <a:t>Psychometric Groups</a:t>
            </a:r>
            <a:endParaRPr lang="en-US" sz="1100" dirty="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GB" sz="1100" dirty="0">
              <a:solidFill>
                <a:schemeClr val="tx1"/>
              </a:solidFill>
              <a:cs typeface="Calibri"/>
            </a:endParaRPr>
          </a:p>
        </p:txBody>
      </p:sp>
      <p:pic>
        <p:nvPicPr>
          <p:cNvPr id="2" name="Picture 2" descr="A picture containing text, brush, tool&#10;&#10;Description automatically generated">
            <a:extLst>
              <a:ext uri="{FF2B5EF4-FFF2-40B4-BE49-F238E27FC236}">
                <a16:creationId xmlns:a16="http://schemas.microsoft.com/office/drawing/2014/main" id="{FAFD5050-E0CA-EAAF-690E-864E47C55F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6518" y="-56415"/>
            <a:ext cx="983925" cy="968769"/>
          </a:xfrm>
          <a:prstGeom prst="rect">
            <a:avLst/>
          </a:prstGeom>
        </p:spPr>
      </p:pic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702FDF0F-C6C9-77D8-5163-4925619A5D40}"/>
              </a:ext>
            </a:extLst>
          </p:cNvPr>
          <p:cNvSpPr/>
          <p:nvPr/>
        </p:nvSpPr>
        <p:spPr>
          <a:xfrm>
            <a:off x="9681223" y="92283"/>
            <a:ext cx="2315361" cy="304309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400" b="1" err="1">
                <a:solidFill>
                  <a:schemeClr val="tx1"/>
                </a:solidFill>
                <a:cs typeface="Calibri"/>
              </a:rPr>
              <a:t>PhotoShop</a:t>
            </a:r>
            <a:r>
              <a:rPr lang="en-GB" sz="1400" b="1" dirty="0">
                <a:solidFill>
                  <a:schemeClr val="tx1"/>
                </a:solidFill>
                <a:cs typeface="Calibri"/>
              </a:rPr>
              <a:t> Video Tutorials: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0759B3B-4B9C-FC9D-7878-F382859296F2}"/>
              </a:ext>
            </a:extLst>
          </p:cNvPr>
          <p:cNvSpPr/>
          <p:nvPr/>
        </p:nvSpPr>
        <p:spPr>
          <a:xfrm>
            <a:off x="10756805" y="431956"/>
            <a:ext cx="1162834" cy="779148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50" dirty="0">
                <a:cs typeface="Calibri"/>
                <a:hlinkClick r:id="rId3"/>
              </a:rPr>
              <a:t>PhotoShop Tutorial 1</a:t>
            </a:r>
            <a:endParaRPr lang="en-GB" sz="1050">
              <a:cs typeface="Calibri"/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A4F7EEC5-A728-0A70-41A3-13F51781F67B}"/>
              </a:ext>
            </a:extLst>
          </p:cNvPr>
          <p:cNvSpPr/>
          <p:nvPr/>
        </p:nvSpPr>
        <p:spPr>
          <a:xfrm>
            <a:off x="10768410" y="1264283"/>
            <a:ext cx="1153654" cy="75160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100" dirty="0">
                <a:cs typeface="Calibri"/>
                <a:hlinkClick r:id="rId4"/>
              </a:rPr>
              <a:t>PhotoShop Tutorial 2</a:t>
            </a:r>
            <a:endParaRPr lang="en-GB" sz="1100">
              <a:cs typeface="Calibri"/>
            </a:endParaRP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1978B11-B577-EE63-CB67-6F038B67268F}"/>
              </a:ext>
            </a:extLst>
          </p:cNvPr>
          <p:cNvSpPr/>
          <p:nvPr/>
        </p:nvSpPr>
        <p:spPr>
          <a:xfrm>
            <a:off x="10768411" y="2087429"/>
            <a:ext cx="1153654" cy="760787"/>
          </a:xfrm>
          <a:prstGeom prst="ellipse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accent1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050" dirty="0">
                <a:cs typeface="Calibri"/>
                <a:hlinkClick r:id="rId5"/>
              </a:rPr>
              <a:t>PhotoShop Tutorial 3</a:t>
            </a:r>
            <a:endParaRPr lang="en-GB" sz="1050">
              <a:cs typeface="Calibri"/>
            </a:endParaRPr>
          </a:p>
        </p:txBody>
      </p:sp>
      <p:pic>
        <p:nvPicPr>
          <p:cNvPr id="12" name="Picture 12" descr="A picture containing text, sign, vector graphics, clipart&#10;&#10;Description automatically generated">
            <a:extLst>
              <a:ext uri="{FF2B5EF4-FFF2-40B4-BE49-F238E27FC236}">
                <a16:creationId xmlns:a16="http://schemas.microsoft.com/office/drawing/2014/main" id="{F1D6762E-6CA1-A616-13EF-FE403A2365A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95580" y="165840"/>
            <a:ext cx="521467" cy="485404"/>
          </a:xfrm>
          <a:prstGeom prst="rect">
            <a:avLst/>
          </a:prstGeom>
        </p:spPr>
      </p:pic>
      <p:pic>
        <p:nvPicPr>
          <p:cNvPr id="13" name="Picture 19" descr="Icon&#10;&#10;Description automatically generated">
            <a:extLst>
              <a:ext uri="{FF2B5EF4-FFF2-40B4-BE49-F238E27FC236}">
                <a16:creationId xmlns:a16="http://schemas.microsoft.com/office/drawing/2014/main" id="{621DB917-363C-6F4A-E154-19C3D77CFF3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588785" y="96052"/>
            <a:ext cx="1035587" cy="588256"/>
          </a:xfrm>
          <a:prstGeom prst="rect">
            <a:avLst/>
          </a:prstGeom>
        </p:spPr>
      </p:pic>
      <p:pic>
        <p:nvPicPr>
          <p:cNvPr id="20" name="Picture 20" descr="Table&#10;&#10;Description automatically generated">
            <a:extLst>
              <a:ext uri="{FF2B5EF4-FFF2-40B4-BE49-F238E27FC236}">
                <a16:creationId xmlns:a16="http://schemas.microsoft.com/office/drawing/2014/main" id="{28A75C7D-121C-9A3A-4A2B-67E6FE237BB2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75123" y="2795071"/>
            <a:ext cx="2320887" cy="1745256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21" name="Arrow: Down 20">
            <a:extLst>
              <a:ext uri="{FF2B5EF4-FFF2-40B4-BE49-F238E27FC236}">
                <a16:creationId xmlns:a16="http://schemas.microsoft.com/office/drawing/2014/main" id="{F91564DC-8660-823B-71F1-B0DC7AB8EB48}"/>
              </a:ext>
            </a:extLst>
          </p:cNvPr>
          <p:cNvSpPr/>
          <p:nvPr/>
        </p:nvSpPr>
        <p:spPr>
          <a:xfrm rot="16200000">
            <a:off x="2061072" y="3401456"/>
            <a:ext cx="312145" cy="504941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2" descr="A picture containing silhouette&#10;&#10;Description automatically generated">
            <a:extLst>
              <a:ext uri="{FF2B5EF4-FFF2-40B4-BE49-F238E27FC236}">
                <a16:creationId xmlns:a16="http://schemas.microsoft.com/office/drawing/2014/main" id="{0A9E1059-BC32-EEC2-22F8-E2CC7B4DD24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243" y="3708399"/>
            <a:ext cx="760164" cy="203202"/>
          </a:xfrm>
          <a:prstGeom prst="rect">
            <a:avLst/>
          </a:prstGeom>
        </p:spPr>
      </p:pic>
      <p:pic>
        <p:nvPicPr>
          <p:cNvPr id="23" name="Picture 23" descr="Icon&#10;&#10;Description automatically generated">
            <a:extLst>
              <a:ext uri="{FF2B5EF4-FFF2-40B4-BE49-F238E27FC236}">
                <a16:creationId xmlns:a16="http://schemas.microsoft.com/office/drawing/2014/main" id="{D132403A-B2F2-561F-16D9-1C98EDF85C2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50135" y="3865033"/>
            <a:ext cx="236863" cy="229619"/>
          </a:xfrm>
          <a:prstGeom prst="rect">
            <a:avLst/>
          </a:prstGeom>
        </p:spPr>
      </p:pic>
      <p:sp>
        <p:nvSpPr>
          <p:cNvPr id="24" name="Rectangle: Rounded Corners 23">
            <a:extLst>
              <a:ext uri="{FF2B5EF4-FFF2-40B4-BE49-F238E27FC236}">
                <a16:creationId xmlns:a16="http://schemas.microsoft.com/office/drawing/2014/main" id="{D49C1714-822D-A098-0C3A-0A95754D92D9}"/>
              </a:ext>
            </a:extLst>
          </p:cNvPr>
          <p:cNvSpPr/>
          <p:nvPr/>
        </p:nvSpPr>
        <p:spPr>
          <a:xfrm>
            <a:off x="79138" y="4578541"/>
            <a:ext cx="2783577" cy="1224304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</a:rPr>
              <a:t>Ethnicity</a:t>
            </a:r>
            <a:endParaRPr lang="en-US" sz="1200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1050" b="1" dirty="0">
              <a:solidFill>
                <a:schemeClr val="tx1"/>
              </a:solidFill>
              <a:cs typeface="Calibri"/>
            </a:endParaRPr>
          </a:p>
          <a:p>
            <a:pPr algn="ctr"/>
            <a:r>
              <a:rPr lang="en-GB" sz="1050" dirty="0">
                <a:solidFill>
                  <a:schemeClr val="tx1"/>
                </a:solidFill>
                <a:ea typeface="+mn-lt"/>
                <a:cs typeface="+mn-lt"/>
              </a:rPr>
              <a:t>A group of people that have a common background or culture, whether through hobbies/interests, job, race, religion or language</a:t>
            </a:r>
            <a:endParaRPr lang="en-GB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1050" dirty="0">
              <a:solidFill>
                <a:schemeClr val="tx1"/>
              </a:solidFill>
              <a:cs typeface="Calibri"/>
            </a:endParaRPr>
          </a:p>
        </p:txBody>
      </p:sp>
      <p:pic>
        <p:nvPicPr>
          <p:cNvPr id="25" name="Picture 25">
            <a:extLst>
              <a:ext uri="{FF2B5EF4-FFF2-40B4-BE49-F238E27FC236}">
                <a16:creationId xmlns:a16="http://schemas.microsoft.com/office/drawing/2014/main" id="{40397BFC-C23C-6371-51B4-3BB1DEBA36C1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78035" y="5758148"/>
            <a:ext cx="679375" cy="50127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6" name="Picture 26" descr="A group of people posing for a photo&#10;&#10;Description automatically generated">
            <a:extLst>
              <a:ext uri="{FF2B5EF4-FFF2-40B4-BE49-F238E27FC236}">
                <a16:creationId xmlns:a16="http://schemas.microsoft.com/office/drawing/2014/main" id="{436C2B09-F323-C1E6-9572-1C63627CB87B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767508" y="5762298"/>
            <a:ext cx="1063129" cy="51133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28" name="Picture 28">
            <a:extLst>
              <a:ext uri="{FF2B5EF4-FFF2-40B4-BE49-F238E27FC236}">
                <a16:creationId xmlns:a16="http://schemas.microsoft.com/office/drawing/2014/main" id="{C2102CB3-7398-5A0C-6BD6-EBCC515E72FA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823291" y="5761836"/>
            <a:ext cx="1017225" cy="512256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29" name="Rectangle: Rounded Corners 28">
            <a:extLst>
              <a:ext uri="{FF2B5EF4-FFF2-40B4-BE49-F238E27FC236}">
                <a16:creationId xmlns:a16="http://schemas.microsoft.com/office/drawing/2014/main" id="{F1CDFB2B-A4C9-0DCC-E4F8-526065A31A2B}"/>
              </a:ext>
            </a:extLst>
          </p:cNvPr>
          <p:cNvSpPr/>
          <p:nvPr/>
        </p:nvSpPr>
        <p:spPr>
          <a:xfrm>
            <a:off x="2982414" y="4633624"/>
            <a:ext cx="8328734" cy="2058345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GB" sz="1400" b="1" u="sng" dirty="0">
                <a:solidFill>
                  <a:schemeClr val="tx1"/>
                </a:solidFill>
                <a:cs typeface="Calibri"/>
              </a:rPr>
              <a:t>Psychometrics</a:t>
            </a:r>
            <a:endParaRPr lang="en-US" u="sng" dirty="0" err="1">
              <a:solidFill>
                <a:schemeClr val="tx1"/>
              </a:solidFill>
            </a:endParaRPr>
          </a:p>
          <a:p>
            <a:pPr algn="ctr"/>
            <a:endParaRPr lang="en-GB" sz="1400" b="1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1100" dirty="0">
              <a:solidFill>
                <a:schemeClr val="tx1"/>
              </a:solidFill>
              <a:cs typeface="Calibri"/>
            </a:endParaRPr>
          </a:p>
        </p:txBody>
      </p:sp>
      <p:pic>
        <p:nvPicPr>
          <p:cNvPr id="31" name="Picture 31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C4A83093-00F1-E46D-B974-326F984DD188}"/>
              </a:ext>
            </a:extLst>
          </p:cNvPr>
          <p:cNvPicPr>
            <a:picLocks noChangeAspect="1"/>
          </p:cNvPicPr>
          <p:nvPr/>
        </p:nvPicPr>
        <p:blipFill rotWithShape="1">
          <a:blip r:embed="rId14"/>
          <a:srcRect l="1767" t="4545" r="2120" b="3977"/>
          <a:stretch/>
        </p:blipFill>
        <p:spPr>
          <a:xfrm>
            <a:off x="3117772" y="4822748"/>
            <a:ext cx="1718895" cy="1022200"/>
          </a:xfrm>
          <a:prstGeom prst="rect">
            <a:avLst/>
          </a:prstGeom>
        </p:spPr>
      </p:pic>
      <p:pic>
        <p:nvPicPr>
          <p:cNvPr id="32" name="Picture 32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2943A8E2-4583-416A-CAF2-8DAD429025F2}"/>
              </a:ext>
            </a:extLst>
          </p:cNvPr>
          <p:cNvPicPr>
            <a:picLocks noChangeAspect="1"/>
          </p:cNvPicPr>
          <p:nvPr/>
        </p:nvPicPr>
        <p:blipFill rotWithShape="1">
          <a:blip r:embed="rId15"/>
          <a:srcRect l="451" t="7076" r="1742" b="-848"/>
          <a:stretch/>
        </p:blipFill>
        <p:spPr>
          <a:xfrm>
            <a:off x="3907316" y="5900565"/>
            <a:ext cx="1855290" cy="724432"/>
          </a:xfrm>
          <a:prstGeom prst="rect">
            <a:avLst/>
          </a:prstGeom>
        </p:spPr>
      </p:pic>
      <p:pic>
        <p:nvPicPr>
          <p:cNvPr id="33" name="Picture 33" descr="Text&#10;&#10;Description automatically generated">
            <a:extLst>
              <a:ext uri="{FF2B5EF4-FFF2-40B4-BE49-F238E27FC236}">
                <a16:creationId xmlns:a16="http://schemas.microsoft.com/office/drawing/2014/main" id="{633B961F-7824-FC2B-E88A-AC92EC35D51B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4953631" y="4846273"/>
            <a:ext cx="1541100" cy="819380"/>
          </a:xfrm>
          <a:prstGeom prst="rect">
            <a:avLst/>
          </a:prstGeom>
        </p:spPr>
      </p:pic>
      <p:pic>
        <p:nvPicPr>
          <p:cNvPr id="34" name="Picture 34" descr="Text&#10;&#10;Description automatically generated">
            <a:extLst>
              <a:ext uri="{FF2B5EF4-FFF2-40B4-BE49-F238E27FC236}">
                <a16:creationId xmlns:a16="http://schemas.microsoft.com/office/drawing/2014/main" id="{C76F0C6A-58D7-648F-D830-D73ADB6EAE24}"/>
              </a:ext>
            </a:extLst>
          </p:cNvPr>
          <p:cNvPicPr>
            <a:picLocks noChangeAspect="1"/>
          </p:cNvPicPr>
          <p:nvPr/>
        </p:nvPicPr>
        <p:blipFill rotWithShape="1">
          <a:blip r:embed="rId17"/>
          <a:srcRect t="4938" r="334" b="617"/>
          <a:stretch/>
        </p:blipFill>
        <p:spPr>
          <a:xfrm>
            <a:off x="7772399" y="4734896"/>
            <a:ext cx="1779233" cy="913859"/>
          </a:xfrm>
          <a:prstGeom prst="rect">
            <a:avLst/>
          </a:prstGeom>
        </p:spPr>
      </p:pic>
      <p:pic>
        <p:nvPicPr>
          <p:cNvPr id="35" name="Picture 35" descr="Text&#10;&#10;Description automatically generated">
            <a:extLst>
              <a:ext uri="{FF2B5EF4-FFF2-40B4-BE49-F238E27FC236}">
                <a16:creationId xmlns:a16="http://schemas.microsoft.com/office/drawing/2014/main" id="{87483534-5D31-1518-64D0-AB62F690E36D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5936255" y="5889772"/>
            <a:ext cx="1898574" cy="761324"/>
          </a:xfrm>
          <a:prstGeom prst="rect">
            <a:avLst/>
          </a:prstGeom>
        </p:spPr>
      </p:pic>
      <p:pic>
        <p:nvPicPr>
          <p:cNvPr id="36" name="Picture 36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788308E4-E051-095E-2C52-5A91D4636265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8020279" y="5763070"/>
            <a:ext cx="2137273" cy="858655"/>
          </a:xfrm>
          <a:prstGeom prst="rect">
            <a:avLst/>
          </a:prstGeom>
        </p:spPr>
      </p:pic>
      <p:pic>
        <p:nvPicPr>
          <p:cNvPr id="37" name="Picture 37" descr="Graphical user interface, text, application&#10;&#10;Description automatically generated">
            <a:extLst>
              <a:ext uri="{FF2B5EF4-FFF2-40B4-BE49-F238E27FC236}">
                <a16:creationId xmlns:a16="http://schemas.microsoft.com/office/drawing/2014/main" id="{10B6A197-6168-5298-A31D-007CBF4F6D14}"/>
              </a:ext>
            </a:extLst>
          </p:cNvPr>
          <p:cNvPicPr>
            <a:picLocks noChangeAspect="1"/>
          </p:cNvPicPr>
          <p:nvPr/>
        </p:nvPicPr>
        <p:blipFill>
          <a:blip r:embed="rId20"/>
          <a:stretch>
            <a:fillRect/>
          </a:stretch>
        </p:blipFill>
        <p:spPr>
          <a:xfrm>
            <a:off x="9571821" y="4788989"/>
            <a:ext cx="1623152" cy="741155"/>
          </a:xfrm>
          <a:prstGeom prst="rect">
            <a:avLst/>
          </a:prstGeom>
        </p:spPr>
      </p:pic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043FFBF2-1AF1-65EE-86F1-985FA94EAB2F}"/>
              </a:ext>
            </a:extLst>
          </p:cNvPr>
          <p:cNvSpPr/>
          <p:nvPr/>
        </p:nvSpPr>
        <p:spPr>
          <a:xfrm>
            <a:off x="2477474" y="869528"/>
            <a:ext cx="2315361" cy="1893091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  <a:cs typeface="Calibri"/>
              </a:rPr>
              <a:t>Target Audience</a:t>
            </a:r>
            <a:endParaRPr lang="en-GB" sz="1400" b="1">
              <a:solidFill>
                <a:schemeClr val="tx1"/>
              </a:solidFill>
              <a:cs typeface="Calibri"/>
            </a:endParaRPr>
          </a:p>
          <a:p>
            <a:pPr algn="ctr"/>
            <a:endParaRPr lang="en-GB" sz="1100" dirty="0">
              <a:solidFill>
                <a:schemeClr val="tx1"/>
              </a:solidFill>
              <a:cs typeface="Calibri"/>
            </a:endParaRPr>
          </a:p>
          <a:p>
            <a:pPr marL="128270" indent="-128270">
              <a:buFont typeface="Arial"/>
              <a:buChar char="•"/>
            </a:pPr>
            <a:r>
              <a:rPr lang="en-GB" sz="1100" dirty="0">
                <a:solidFill>
                  <a:schemeClr val="tx1"/>
                </a:solidFill>
                <a:ea typeface="+mn-lt"/>
                <a:cs typeface="+mn-lt"/>
              </a:rPr>
              <a:t>Primary - t</a:t>
            </a:r>
            <a:r>
              <a:rPr lang="en-GB" sz="1100" b="1" dirty="0">
                <a:solidFill>
                  <a:schemeClr val="tx1"/>
                </a:solidFill>
                <a:ea typeface="+mn-lt"/>
                <a:cs typeface="+mn-lt"/>
              </a:rPr>
              <a:t>he core group of people that you try to reach and are most likely to purchase your products or services.</a:t>
            </a:r>
          </a:p>
          <a:p>
            <a:pPr marL="128270" indent="-128270">
              <a:buFont typeface="Arial"/>
              <a:buChar char="•"/>
            </a:pPr>
            <a:r>
              <a:rPr lang="en-GB" sz="1100" dirty="0">
                <a:solidFill>
                  <a:schemeClr val="tx1"/>
                </a:solidFill>
                <a:cs typeface="Calibri"/>
              </a:rPr>
              <a:t>Secondary</a:t>
            </a:r>
            <a:r>
              <a:rPr lang="en-GB" sz="1100" b="1" dirty="0">
                <a:solidFill>
                  <a:schemeClr val="tx1"/>
                </a:solidFill>
                <a:cs typeface="Calibri"/>
              </a:rPr>
              <a:t> - </a:t>
            </a:r>
            <a:r>
              <a:rPr lang="en-GB" sz="1100" dirty="0">
                <a:solidFill>
                  <a:schemeClr val="tx1"/>
                </a:solidFill>
                <a:ea typeface="+mn-lt"/>
                <a:cs typeface="+mn-lt"/>
              </a:rPr>
              <a:t> </a:t>
            </a:r>
            <a:r>
              <a:rPr lang="en-GB" sz="1100" b="1" dirty="0">
                <a:solidFill>
                  <a:schemeClr val="tx1"/>
                </a:solidFill>
                <a:ea typeface="+mn-lt"/>
                <a:cs typeface="+mn-lt"/>
              </a:rPr>
              <a:t>the group of people who are the second most likely to purchase your products and services</a:t>
            </a:r>
            <a:r>
              <a:rPr lang="en-GB" sz="1100" dirty="0">
                <a:solidFill>
                  <a:schemeClr val="tx1"/>
                </a:solidFill>
                <a:ea typeface="+mn-lt"/>
                <a:cs typeface="+mn-lt"/>
              </a:rPr>
              <a:t>.</a:t>
            </a:r>
          </a:p>
          <a:p>
            <a:pPr algn="ctr"/>
            <a:endParaRPr lang="en-GB" sz="1100" dirty="0">
              <a:solidFill>
                <a:schemeClr val="tx1"/>
              </a:solidFill>
              <a:cs typeface="Calibri"/>
            </a:endParaRPr>
          </a:p>
        </p:txBody>
      </p:sp>
      <p:pic>
        <p:nvPicPr>
          <p:cNvPr id="5" name="Picture 9" descr="A picture containing text&#10;&#10;Description automatically generated">
            <a:extLst>
              <a:ext uri="{FF2B5EF4-FFF2-40B4-BE49-F238E27FC236}">
                <a16:creationId xmlns:a16="http://schemas.microsoft.com/office/drawing/2014/main" id="{01FBE8CD-A99C-C382-F9AB-CDD26CA96637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4953919" y="1318164"/>
            <a:ext cx="2743200" cy="1412373"/>
          </a:xfrm>
          <a:prstGeom prst="rect">
            <a:avLst/>
          </a:prstGeom>
        </p:spPr>
      </p:pic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0BBDAC70-57F6-6F2D-901D-ED9530132AE1}"/>
              </a:ext>
            </a:extLst>
          </p:cNvPr>
          <p:cNvSpPr/>
          <p:nvPr/>
        </p:nvSpPr>
        <p:spPr>
          <a:xfrm>
            <a:off x="5137717" y="970517"/>
            <a:ext cx="2315361" cy="40722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en-GB" sz="1200" b="1" dirty="0">
                <a:solidFill>
                  <a:schemeClr val="tx1"/>
                </a:solidFill>
                <a:cs typeface="Calibri"/>
              </a:rPr>
              <a:t>Pen Portrait Example: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9519913C-A25D-5844-5493-C5018672F939}"/>
              </a:ext>
            </a:extLst>
          </p:cNvPr>
          <p:cNvSpPr/>
          <p:nvPr/>
        </p:nvSpPr>
        <p:spPr>
          <a:xfrm>
            <a:off x="5048076" y="2760756"/>
            <a:ext cx="2333722" cy="314008"/>
          </a:xfrm>
          <a:prstGeom prst="roundRect">
            <a:avLst/>
          </a:prstGeom>
          <a:noFill/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GB" sz="1400" b="1" dirty="0">
                <a:solidFill>
                  <a:schemeClr val="tx1"/>
                </a:solidFill>
                <a:cs typeface="Calibri"/>
              </a:rPr>
              <a:t>Mind Map Example:</a:t>
            </a:r>
          </a:p>
        </p:txBody>
      </p:sp>
      <p:pic>
        <p:nvPicPr>
          <p:cNvPr id="14" name="Picture 14" descr="Map&#10;&#10;Description automatically generated">
            <a:extLst>
              <a:ext uri="{FF2B5EF4-FFF2-40B4-BE49-F238E27FC236}">
                <a16:creationId xmlns:a16="http://schemas.microsoft.com/office/drawing/2014/main" id="{6596DE0F-BF36-6CC8-0AC0-2F8E8AE45701}"/>
              </a:ext>
            </a:extLst>
          </p:cNvPr>
          <p:cNvPicPr>
            <a:picLocks noChangeAspect="1"/>
          </p:cNvPicPr>
          <p:nvPr/>
        </p:nvPicPr>
        <p:blipFill>
          <a:blip r:embed="rId22"/>
          <a:stretch>
            <a:fillRect/>
          </a:stretch>
        </p:blipFill>
        <p:spPr>
          <a:xfrm>
            <a:off x="5073267" y="3096700"/>
            <a:ext cx="2293346" cy="1527585"/>
          </a:xfrm>
          <a:prstGeom prst="rect">
            <a:avLst/>
          </a:prstGeom>
        </p:spPr>
      </p:pic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A56E8211-B663-5A67-CCCB-D9CAE0DB05C8}"/>
              </a:ext>
            </a:extLst>
          </p:cNvPr>
          <p:cNvSpPr/>
          <p:nvPr/>
        </p:nvSpPr>
        <p:spPr>
          <a:xfrm>
            <a:off x="7634873" y="649193"/>
            <a:ext cx="3132446" cy="3987700"/>
          </a:xfrm>
          <a:prstGeom prst="round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t"/>
          <a:lstStyle/>
          <a:p>
            <a:pPr algn="ctr"/>
            <a:r>
              <a:rPr lang="en-GB" sz="1050" b="1" dirty="0">
                <a:solidFill>
                  <a:schemeClr val="tx1"/>
                </a:solidFill>
              </a:rPr>
              <a:t>Modes of Address: </a:t>
            </a:r>
            <a:endParaRPr lang="en-GB" sz="1050" b="1" dirty="0">
              <a:solidFill>
                <a:schemeClr val="tx1"/>
              </a:solidFill>
              <a:cs typeface="Calibri"/>
            </a:endParaRPr>
          </a:p>
          <a:p>
            <a:pPr marL="285750" indent="-285750">
              <a:lnSpc>
                <a:spcPct val="90000"/>
              </a:lnSpc>
              <a:spcBef>
                <a:spcPts val="563"/>
              </a:spcBef>
              <a:buFont typeface="Arial"/>
              <a:buChar char="•"/>
            </a:pPr>
            <a:r>
              <a:rPr lang="en-GB" sz="1050" b="1" dirty="0">
                <a:solidFill>
                  <a:schemeClr val="tx1"/>
                </a:solidFill>
                <a:ea typeface="+mn-lt"/>
                <a:cs typeface="+mn-lt"/>
              </a:rPr>
              <a:t>Direct mode of address </a:t>
            </a:r>
            <a:r>
              <a:rPr lang="en-GB" sz="1050" dirty="0">
                <a:solidFill>
                  <a:schemeClr val="tx1"/>
                </a:solidFill>
                <a:ea typeface="+mn-lt"/>
                <a:cs typeface="+mn-lt"/>
              </a:rPr>
              <a:t>- The model looks directly at the audience, or the writing speaks to ‘you’.</a:t>
            </a:r>
            <a:endParaRPr lang="en-US" sz="1050">
              <a:solidFill>
                <a:schemeClr val="tx1"/>
              </a:solidFill>
              <a:ea typeface="+mn-lt"/>
              <a:cs typeface="+mn-lt"/>
            </a:endParaRPr>
          </a:p>
          <a:p>
            <a:pPr marL="285750" indent="-285750">
              <a:lnSpc>
                <a:spcPct val="90000"/>
              </a:lnSpc>
              <a:spcBef>
                <a:spcPts val="563"/>
              </a:spcBef>
              <a:buFont typeface="Arial"/>
              <a:buChar char="•"/>
            </a:pPr>
            <a:r>
              <a:rPr lang="en-GB" sz="1050" b="1" dirty="0">
                <a:solidFill>
                  <a:schemeClr val="tx1"/>
                </a:solidFill>
                <a:ea typeface="+mn-lt"/>
                <a:cs typeface="+mn-lt"/>
              </a:rPr>
              <a:t>Indirect mode of address </a:t>
            </a:r>
            <a:r>
              <a:rPr lang="en-GB" sz="1050" dirty="0">
                <a:solidFill>
                  <a:schemeClr val="tx1"/>
                </a:solidFill>
                <a:ea typeface="+mn-lt"/>
                <a:cs typeface="+mn-lt"/>
              </a:rPr>
              <a:t>- The model looks away, or the writing refers to ‘people’ or ‘the public’.</a:t>
            </a:r>
            <a:endParaRPr lang="en-US" sz="1050">
              <a:solidFill>
                <a:schemeClr val="tx1"/>
              </a:solidFill>
              <a:ea typeface="+mn-lt"/>
              <a:cs typeface="+mn-lt"/>
            </a:endParaRPr>
          </a:p>
          <a:p>
            <a:pPr marL="285750" indent="-285750">
              <a:lnSpc>
                <a:spcPct val="90000"/>
              </a:lnSpc>
              <a:spcBef>
                <a:spcPts val="563"/>
              </a:spcBef>
              <a:buFont typeface="Arial"/>
              <a:buChar char="•"/>
            </a:pPr>
            <a:r>
              <a:rPr lang="en-GB" sz="1050" b="1" dirty="0">
                <a:solidFill>
                  <a:schemeClr val="tx1"/>
                </a:solidFill>
                <a:ea typeface="+mn-lt"/>
                <a:cs typeface="+mn-lt"/>
              </a:rPr>
              <a:t>Formal mode of address </a:t>
            </a:r>
            <a:r>
              <a:rPr lang="en-GB" sz="1050" dirty="0">
                <a:solidFill>
                  <a:schemeClr val="tx1"/>
                </a:solidFill>
                <a:ea typeface="+mn-lt"/>
                <a:cs typeface="+mn-lt"/>
              </a:rPr>
              <a:t>- Using formal phrasing and terminology.</a:t>
            </a:r>
            <a:endParaRPr lang="en-US" sz="1050">
              <a:solidFill>
                <a:schemeClr val="tx1"/>
              </a:solidFill>
              <a:ea typeface="+mn-lt"/>
              <a:cs typeface="+mn-lt"/>
            </a:endParaRPr>
          </a:p>
          <a:p>
            <a:pPr marL="285750" indent="-285750">
              <a:lnSpc>
                <a:spcPct val="90000"/>
              </a:lnSpc>
              <a:spcBef>
                <a:spcPts val="563"/>
              </a:spcBef>
              <a:buFont typeface="Arial"/>
              <a:buChar char="•"/>
            </a:pPr>
            <a:r>
              <a:rPr lang="en-GB" sz="1050" b="1" dirty="0">
                <a:solidFill>
                  <a:schemeClr val="tx1"/>
                </a:solidFill>
                <a:ea typeface="+mn-lt"/>
                <a:cs typeface="+mn-lt"/>
              </a:rPr>
              <a:t>Informal mode of address </a:t>
            </a:r>
            <a:r>
              <a:rPr lang="en-GB" sz="1050" dirty="0">
                <a:solidFill>
                  <a:schemeClr val="tx1"/>
                </a:solidFill>
                <a:ea typeface="+mn-lt"/>
                <a:cs typeface="+mn-lt"/>
              </a:rPr>
              <a:t>- Using more conversational language and slang.</a:t>
            </a:r>
            <a:endParaRPr lang="en-US" sz="1050">
              <a:solidFill>
                <a:schemeClr val="tx1"/>
              </a:solidFill>
              <a:ea typeface="+mn-lt"/>
              <a:cs typeface="+mn-lt"/>
            </a:endParaRPr>
          </a:p>
          <a:p>
            <a:pPr marL="285750" indent="-285750">
              <a:lnSpc>
                <a:spcPct val="90000"/>
              </a:lnSpc>
              <a:spcBef>
                <a:spcPts val="563"/>
              </a:spcBef>
              <a:buFont typeface="Arial"/>
              <a:buChar char="•"/>
            </a:pPr>
            <a:r>
              <a:rPr lang="en-GB" sz="1050" b="1" dirty="0">
                <a:solidFill>
                  <a:schemeClr val="tx1"/>
                </a:solidFill>
                <a:ea typeface="+mn-lt"/>
                <a:cs typeface="+mn-lt"/>
              </a:rPr>
              <a:t>Friendly mode of address </a:t>
            </a:r>
            <a:r>
              <a:rPr lang="en-GB" sz="1050" dirty="0">
                <a:solidFill>
                  <a:schemeClr val="tx1"/>
                </a:solidFill>
                <a:ea typeface="+mn-lt"/>
                <a:cs typeface="+mn-lt"/>
              </a:rPr>
              <a:t>- The tone is optimistic and comforting.</a:t>
            </a:r>
            <a:endParaRPr lang="en-US" sz="1050">
              <a:solidFill>
                <a:schemeClr val="tx1"/>
              </a:solidFill>
              <a:ea typeface="+mn-lt"/>
              <a:cs typeface="+mn-lt"/>
            </a:endParaRPr>
          </a:p>
          <a:p>
            <a:pPr marL="285750" indent="-285750">
              <a:lnSpc>
                <a:spcPct val="90000"/>
              </a:lnSpc>
              <a:spcBef>
                <a:spcPts val="563"/>
              </a:spcBef>
              <a:buFont typeface="Arial"/>
              <a:buChar char="•"/>
            </a:pPr>
            <a:r>
              <a:rPr lang="en-GB" sz="1050" b="1" dirty="0">
                <a:solidFill>
                  <a:schemeClr val="tx1"/>
                </a:solidFill>
                <a:ea typeface="+mn-lt"/>
                <a:cs typeface="+mn-lt"/>
              </a:rPr>
              <a:t>Hostile mode of address </a:t>
            </a:r>
            <a:r>
              <a:rPr lang="en-GB" sz="1050" dirty="0">
                <a:solidFill>
                  <a:schemeClr val="tx1"/>
                </a:solidFill>
                <a:ea typeface="+mn-lt"/>
                <a:cs typeface="+mn-lt"/>
              </a:rPr>
              <a:t>- The text challenges or insults the reader.</a:t>
            </a:r>
            <a:endParaRPr lang="en-US" sz="1050">
              <a:solidFill>
                <a:schemeClr val="tx1"/>
              </a:solidFill>
              <a:ea typeface="+mn-lt"/>
              <a:cs typeface="+mn-lt"/>
            </a:endParaRPr>
          </a:p>
          <a:p>
            <a:pPr marL="285750" indent="-285750">
              <a:lnSpc>
                <a:spcPct val="90000"/>
              </a:lnSpc>
              <a:spcBef>
                <a:spcPts val="563"/>
              </a:spcBef>
              <a:buFont typeface="Arial"/>
              <a:buChar char="•"/>
            </a:pPr>
            <a:r>
              <a:rPr lang="en-GB" sz="1050" b="1" dirty="0">
                <a:solidFill>
                  <a:schemeClr val="tx1"/>
                </a:solidFill>
                <a:ea typeface="+mn-lt"/>
                <a:cs typeface="+mn-lt"/>
              </a:rPr>
              <a:t>Humorous mode of address </a:t>
            </a:r>
            <a:r>
              <a:rPr lang="en-GB" sz="1050" dirty="0">
                <a:solidFill>
                  <a:schemeClr val="tx1"/>
                </a:solidFill>
                <a:ea typeface="+mn-lt"/>
                <a:cs typeface="+mn-lt"/>
              </a:rPr>
              <a:t>- The writer/presenter is trying to make you laugh.  The tone could be sarcastic or ironic.</a:t>
            </a:r>
            <a:endParaRPr lang="en-US" sz="1050">
              <a:solidFill>
                <a:schemeClr val="tx1"/>
              </a:solidFill>
              <a:ea typeface="+mn-lt"/>
              <a:cs typeface="+mn-lt"/>
            </a:endParaRPr>
          </a:p>
          <a:p>
            <a:pPr marL="285750" indent="-285750">
              <a:lnSpc>
                <a:spcPct val="90000"/>
              </a:lnSpc>
              <a:spcBef>
                <a:spcPts val="563"/>
              </a:spcBef>
              <a:buFont typeface="Arial"/>
              <a:buChar char="•"/>
            </a:pPr>
            <a:r>
              <a:rPr lang="en-GB" sz="1050" b="1" dirty="0">
                <a:solidFill>
                  <a:schemeClr val="tx1"/>
                </a:solidFill>
                <a:ea typeface="+mn-lt"/>
                <a:cs typeface="+mn-lt"/>
              </a:rPr>
              <a:t>Serious mode of address </a:t>
            </a:r>
            <a:r>
              <a:rPr lang="en-GB" sz="1050" dirty="0">
                <a:solidFill>
                  <a:schemeClr val="tx1"/>
                </a:solidFill>
                <a:ea typeface="+mn-lt"/>
                <a:cs typeface="+mn-lt"/>
              </a:rPr>
              <a:t>- The writer/presenter wants you to take their point seriously.  The tone would be sincere</a:t>
            </a:r>
            <a:endParaRPr lang="en-US" sz="1050">
              <a:solidFill>
                <a:schemeClr val="tx1"/>
              </a:solidFill>
              <a:ea typeface="+mn-lt"/>
              <a:cs typeface="+mn-lt"/>
            </a:endParaRPr>
          </a:p>
          <a:p>
            <a:pPr algn="ctr"/>
            <a:endParaRPr lang="en-GB" sz="1050" b="1" dirty="0">
              <a:solidFill>
                <a:schemeClr val="tx1"/>
              </a:solidFill>
              <a:cs typeface="Calibri"/>
            </a:endParaRPr>
          </a:p>
          <a:p>
            <a:pPr algn="ctr"/>
            <a:endParaRPr lang="en-GB" sz="900" dirty="0">
              <a:solidFill>
                <a:schemeClr val="tx1"/>
              </a:solidFill>
              <a:cs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176186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31C3835F370234B8B464B84801C4A30" ma:contentTypeVersion="6" ma:contentTypeDescription="Create a new document." ma:contentTypeScope="" ma:versionID="59f8a0fa89a9d3436cd3d8525a588a66">
  <xsd:schema xmlns:xsd="http://www.w3.org/2001/XMLSchema" xmlns:xs="http://www.w3.org/2001/XMLSchema" xmlns:p="http://schemas.microsoft.com/office/2006/metadata/properties" xmlns:ns3="119d31b2-67a8-4301-975c-fc972eef54c0" xmlns:ns4="13db86a8-7e23-4d8c-9002-9bc7bb3a3898" targetNamespace="http://schemas.microsoft.com/office/2006/metadata/properties" ma:root="true" ma:fieldsID="d4651ade922c180c53f68c330f8d2831" ns3:_="" ns4:_="">
    <xsd:import namespace="119d31b2-67a8-4301-975c-fc972eef54c0"/>
    <xsd:import namespace="13db86a8-7e23-4d8c-9002-9bc7bb3a389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19d31b2-67a8-4301-975c-fc972eef54c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db86a8-7e23-4d8c-9002-9bc7bb3a3898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3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119d31b2-67a8-4301-975c-fc972eef54c0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FC5FA97-0A9A-45AB-85EF-698C0D776FB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19d31b2-67a8-4301-975c-fc972eef54c0"/>
    <ds:schemaRef ds:uri="13db86a8-7e23-4d8c-9002-9bc7bb3a389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F05DA2EE-E5BC-48A7-AEB5-C4DF4239911F}">
  <ds:schemaRefs>
    <ds:schemaRef ds:uri="http://purl.org/dc/terms/"/>
    <ds:schemaRef ds:uri="http://schemas.microsoft.com/office/2006/metadata/properties"/>
    <ds:schemaRef ds:uri="http://www.w3.org/XML/1998/namespace"/>
    <ds:schemaRef ds:uri="13db86a8-7e23-4d8c-9002-9bc7bb3a3898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119d31b2-67a8-4301-975c-fc972eef54c0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B1B0DC75-C102-453B-ACFA-8D02BF62F42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73</TotalTime>
  <Words>896</Words>
  <Application>Microsoft Office PowerPoint</Application>
  <PresentationFormat>Widescreen</PresentationFormat>
  <Paragraphs>72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 Hewitt (BRI)</dc:creator>
  <cp:lastModifiedBy>J Hewitt (BRI)</cp:lastModifiedBy>
  <cp:revision>300</cp:revision>
  <dcterms:created xsi:type="dcterms:W3CDTF">2023-02-02T13:36:25Z</dcterms:created>
  <dcterms:modified xsi:type="dcterms:W3CDTF">2023-03-22T12:33:17Z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0x010100A31C3835F370234B8B464B84801C4A30</vt:lpwstr>
  </property>
</Properties>
</file>