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3DDB-25D5-4400-876A-89AFB6B7B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26E96-0B75-4A53-ADF1-6D675DF69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13D81-823B-41DD-A905-E6CEB1A3E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BC296-6E3E-4823-9082-F0622B4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2B2CD-ADA2-4BB8-B8C8-FD1B6126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6B4D-B14B-4A8C-BD61-35DF464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53CA4-5DFC-4B01-A7FF-2938EE96E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4FBF-BD96-47DC-A8A2-B6989A5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179C-DD5F-4BB5-9A94-1FA8FDA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E345-027A-44EF-82DD-D49CFB30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234AE-5D44-4460-BE4A-E5C11B10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CBF97-F017-4763-99F6-502E1F1E0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4F2D-36DC-45D7-AB03-5E36481E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C832-B6B1-443B-A861-47AECBCD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ECDC-AFC8-4213-BC2D-730726F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8920-E8C4-45A5-96C2-BE86EB6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7973-935E-47B8-A1DE-A1D6E51E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300A6-3F1A-4368-B8A6-90CD7F46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8EE-C653-473B-8F5A-B3FCB8A2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4BD-2057-438B-85EB-756C87E0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D50-B7A8-41C1-907D-BC6E11FB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AD68-D87F-4370-926E-68E71A82D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A8BE-BCCE-4D3F-A49B-4E442D5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B9B68-2AE3-4AA1-A875-569C1C5B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12FF-5B17-4B39-8708-04041704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7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F746-B70B-4BDA-ABC0-3A5A0294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0A804-6CA8-46DB-94E0-D73A498B8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9D86-761E-4109-B7D1-86AD7D5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8541-26BE-4B1B-B449-6616D66A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01CB4-B274-4C4D-A053-42CAADFE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0BC20-251E-4235-9EF3-A7FD0CED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8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982-F6DF-4AC3-B7C7-DC2BA498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35AE2-E973-422B-93AE-96750E47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5801A-320D-44CC-B48D-D018FEC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A1B66-4C76-4F50-869A-60243B255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8B1E9-0DCA-423E-BA88-C25D54D68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16AF-CE44-48AA-BF6D-440E9F83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A409-9026-468F-80BA-9C71790F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1D9B3-F472-4AB3-BB98-141EA95A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A59A-794D-44C0-82F2-188BAAF6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0BAA5-BDCC-45F5-AA84-C41CBE50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EBAE0-E5E6-449F-A276-7A7B2842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8C95F-A54D-44D5-9505-212C6A61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9B2DE-9A18-4604-87CA-A759D80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1C8A-C3C8-45DA-A444-31F62D72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12E0-3963-4B4D-8F70-03F85F2E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BE83-DF80-403D-B180-7EA80910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59E2-FFA1-42E2-BB59-F678711E8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61355-A57A-46F8-B5F8-8CF044C1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41C0C-8FE9-4139-89D8-FDC4D1B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AC6B3-8F61-4574-8B0A-3960B8F3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EEDD-C2EE-41C1-B2D1-0EA4B15A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B88F-10F4-4D0A-927B-D73F4E41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AF466-6FD4-46F7-9008-EAC597BEB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2631-3823-4132-9A71-1FD59EC9C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2102C-4A10-4293-9D85-C9526773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B47EB-209F-41CC-9AB6-93D8B482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EF50C-1FBB-459E-BEE5-7AEF7933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D502-D14D-4909-A4B1-3B1D7B6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D50E2-0ACF-408F-BB62-6CCEA413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1430B-CE9C-4F53-9B10-151747ABB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DF4B-3EE3-4076-AE71-D12D37E4D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BD92-2312-48F6-8A69-5F6DAC71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9815" y="4191844"/>
            <a:ext cx="3572527" cy="209956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212671" y="1"/>
            <a:ext cx="95010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CONSTRUCTIONS AND LOCI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12671" y="1201783"/>
            <a:ext cx="2399205" cy="368663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695150" y="4236669"/>
            <a:ext cx="1106430" cy="2453694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6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  <a:latin typeface="Calibri" panose="020F0502020204030204" pitchFamily="34" charset="0"/>
              </a:rPr>
              <a:t>Bisect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  <a:latin typeface="Calibri" panose="020F0502020204030204" pitchFamily="34" charset="0"/>
              </a:rPr>
              <a:t>Radius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  <a:latin typeface="Calibri" panose="020F0502020204030204" pitchFamily="34" charset="0"/>
              </a:rPr>
              <a:t>Region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  <a:latin typeface="Calibri" panose="020F0502020204030204" pitchFamily="34" charset="0"/>
              </a:rPr>
              <a:t>Shade</a:t>
            </a:r>
          </a:p>
          <a:p>
            <a:pPr algn="ctr"/>
            <a:endParaRPr lang="en-GB" sz="14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460573" y="1151233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668486" y="1200330"/>
            <a:ext cx="7215331" cy="2907602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882434" y="4171755"/>
            <a:ext cx="6001383" cy="2514214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75828" y="5365471"/>
            <a:ext cx="2040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683,660-665,</a:t>
            </a:r>
          </a:p>
          <a:p>
            <a:pPr algn="ctr"/>
            <a:r>
              <a:rPr lang="en-GB" sz="2000" b="1" dirty="0">
                <a:solidFill>
                  <a:srgbClr val="32A7DF"/>
                </a:solidFill>
              </a:rPr>
              <a:t>674-679</a:t>
            </a:r>
          </a:p>
        </p:txBody>
      </p:sp>
      <p:sp>
        <p:nvSpPr>
          <p:cNvPr id="4" name="Rectangle 3"/>
          <p:cNvSpPr/>
          <p:nvPr/>
        </p:nvSpPr>
        <p:spPr>
          <a:xfrm>
            <a:off x="1365473" y="1200887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Key Concepts</a:t>
            </a:r>
          </a:p>
          <a:p>
            <a:pPr algn="ctr"/>
            <a:endParaRPr lang="en-GB" sz="1400" b="1" dirty="0"/>
          </a:p>
          <a:p>
            <a:pPr algn="ctr"/>
            <a:endParaRPr lang="en-GB" sz="1400" dirty="0"/>
          </a:p>
        </p:txBody>
      </p:sp>
      <p:sp>
        <p:nvSpPr>
          <p:cNvPr id="56" name="TextBox 55"/>
          <p:cNvSpPr txBox="1"/>
          <p:nvPr/>
        </p:nvSpPr>
        <p:spPr>
          <a:xfrm>
            <a:off x="1265773" y="1514743"/>
            <a:ext cx="23654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Line bisector</a:t>
            </a:r>
            <a:endParaRPr lang="en-GB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1265773" y="3218766"/>
            <a:ext cx="23654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Angle bisector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01842" y="391395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0</a:t>
            </a: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51" t="37219" r="38777" b="21364"/>
          <a:stretch>
            <a:fillRect/>
          </a:stretch>
        </p:blipFill>
        <p:spPr bwMode="auto">
          <a:xfrm>
            <a:off x="1500591" y="3578131"/>
            <a:ext cx="1765256" cy="1220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7253" y="1801221"/>
            <a:ext cx="1748595" cy="1334454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7357312" y="1637452"/>
            <a:ext cx="3043531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Shade the region that is:</a:t>
            </a:r>
          </a:p>
          <a:p>
            <a:pPr>
              <a:spcBef>
                <a:spcPct val="0"/>
              </a:spcBef>
            </a:pPr>
            <a:r>
              <a:rPr lang="en-GB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	- closer to A than B</a:t>
            </a:r>
          </a:p>
          <a:p>
            <a:pPr>
              <a:spcBef>
                <a:spcPct val="0"/>
              </a:spcBef>
            </a:pPr>
            <a:r>
              <a:rPr lang="en-GB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	- less than 4 cm from C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4285708" y="1578225"/>
            <a:ext cx="2651537" cy="2502644"/>
            <a:chOff x="4710682" y="2496773"/>
            <a:chExt cx="2912816" cy="2594528"/>
          </a:xfrm>
        </p:grpSpPr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710682" y="2496773"/>
              <a:ext cx="2912816" cy="2594528"/>
            </a:xfrm>
            <a:prstGeom prst="rect">
              <a:avLst/>
            </a:prstGeom>
          </p:spPr>
        </p:pic>
        <p:cxnSp>
          <p:nvCxnSpPr>
            <p:cNvPr id="51" name="Straight Connector 50"/>
            <p:cNvCxnSpPr/>
            <p:nvPr/>
          </p:nvCxnSpPr>
          <p:spPr>
            <a:xfrm flipH="1">
              <a:off x="5399314" y="3603662"/>
              <a:ext cx="679269" cy="152400"/>
            </a:xfrm>
            <a:prstGeom prst="line">
              <a:avLst/>
            </a:prstGeom>
            <a:ln w="139700">
              <a:solidFill>
                <a:schemeClr val="accent1">
                  <a:lumMod val="60000"/>
                  <a:lumOff val="40000"/>
                  <a:alpha val="4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>
              <a:off x="5111931" y="3756062"/>
              <a:ext cx="1119052" cy="258589"/>
            </a:xfrm>
            <a:prstGeom prst="line">
              <a:avLst/>
            </a:prstGeom>
            <a:ln w="139700">
              <a:solidFill>
                <a:schemeClr val="accent1">
                  <a:lumMod val="60000"/>
                  <a:lumOff val="40000"/>
                  <a:alpha val="4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H="1">
              <a:off x="4946470" y="3970483"/>
              <a:ext cx="1284513" cy="295873"/>
            </a:xfrm>
            <a:prstGeom prst="line">
              <a:avLst/>
            </a:prstGeom>
            <a:ln w="139700">
              <a:solidFill>
                <a:schemeClr val="accent1">
                  <a:lumMod val="60000"/>
                  <a:lumOff val="40000"/>
                  <a:alpha val="4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4820195" y="4467496"/>
              <a:ext cx="1266953" cy="284091"/>
            </a:xfrm>
            <a:prstGeom prst="line">
              <a:avLst/>
            </a:prstGeom>
            <a:ln w="139700">
              <a:solidFill>
                <a:schemeClr val="accent1">
                  <a:lumMod val="60000"/>
                  <a:lumOff val="40000"/>
                  <a:alpha val="4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4831240" y="4213261"/>
              <a:ext cx="1344869" cy="304801"/>
            </a:xfrm>
            <a:prstGeom prst="line">
              <a:avLst/>
            </a:prstGeom>
            <a:ln w="139700">
              <a:solidFill>
                <a:schemeClr val="accent1">
                  <a:lumMod val="60000"/>
                  <a:lumOff val="40000"/>
                  <a:alpha val="4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5366209" y="4933122"/>
              <a:ext cx="583474" cy="106189"/>
            </a:xfrm>
            <a:prstGeom prst="line">
              <a:avLst/>
            </a:prstGeom>
            <a:ln w="139700">
              <a:solidFill>
                <a:schemeClr val="accent1">
                  <a:lumMod val="60000"/>
                  <a:lumOff val="40000"/>
                  <a:alpha val="4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4831240" y="4707745"/>
              <a:ext cx="1136236" cy="242279"/>
            </a:xfrm>
            <a:prstGeom prst="line">
              <a:avLst/>
            </a:prstGeom>
            <a:ln w="139700">
              <a:solidFill>
                <a:schemeClr val="accent1">
                  <a:lumMod val="60000"/>
                  <a:lumOff val="40000"/>
                  <a:alpha val="4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TextBox 58"/>
          <p:cNvSpPr txBox="1"/>
          <p:nvPr/>
        </p:nvSpPr>
        <p:spPr>
          <a:xfrm>
            <a:off x="7492668" y="3041387"/>
            <a:ext cx="1245469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</a:rPr>
              <a:t>Line bisector</a:t>
            </a:r>
          </a:p>
          <a:p>
            <a:pPr algn="ctr"/>
            <a:r>
              <a:rPr lang="en-GB" sz="1600" dirty="0">
                <a:solidFill>
                  <a:srgbClr val="FF0000"/>
                </a:solidFill>
              </a:rPr>
              <a:t>of A and B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9392669" y="2945919"/>
            <a:ext cx="1111607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</a:rPr>
              <a:t>Circle with radius 4cm</a:t>
            </a:r>
          </a:p>
        </p:txBody>
      </p:sp>
      <p:cxnSp>
        <p:nvCxnSpPr>
          <p:cNvPr id="61" name="Straight Arrow Connector 60"/>
          <p:cNvCxnSpPr/>
          <p:nvPr/>
        </p:nvCxnSpPr>
        <p:spPr>
          <a:xfrm flipV="1">
            <a:off x="8085297" y="2061780"/>
            <a:ext cx="229469" cy="9881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 flipV="1">
            <a:off x="9392668" y="2445408"/>
            <a:ext cx="420458" cy="4915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8303304" y="4386451"/>
            <a:ext cx="259918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There are two burglar alarm sensors, one at A and one at B.</a:t>
            </a:r>
          </a:p>
          <a:p>
            <a:endParaRPr lang="en-GB" sz="1200" dirty="0"/>
          </a:p>
          <a:p>
            <a:r>
              <a:rPr lang="en-GB" sz="1200" dirty="0"/>
              <a:t>The range of each sensor is 4m.</a:t>
            </a:r>
          </a:p>
          <a:p>
            <a:endParaRPr lang="en-GB" sz="1200" dirty="0"/>
          </a:p>
          <a:p>
            <a:r>
              <a:rPr lang="en-GB" sz="1200" dirty="0"/>
              <a:t>The alarm is switched on.</a:t>
            </a:r>
          </a:p>
          <a:p>
            <a:endParaRPr lang="en-GB" sz="1200" dirty="0"/>
          </a:p>
          <a:p>
            <a:r>
              <a:rPr lang="en-GB" sz="1200" dirty="0"/>
              <a:t>Is it possible to walk from the front door to the patio door without setting off the alarm?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198286" y="6122127"/>
            <a:ext cx="10360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/>
              <a:t>1cm = 1m</a:t>
            </a:r>
          </a:p>
        </p:txBody>
      </p:sp>
    </p:spTree>
    <p:extLst>
      <p:ext uri="{BB962C8B-B14F-4D97-AF65-F5344CB8AC3E}">
        <p14:creationId xmlns:p14="http://schemas.microsoft.com/office/powerpoint/2010/main" val="1397028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104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16</cp:revision>
  <dcterms:created xsi:type="dcterms:W3CDTF">2023-02-09T10:29:29Z</dcterms:created>
  <dcterms:modified xsi:type="dcterms:W3CDTF">2023-02-09T11:53:57Z</dcterms:modified>
</cp:coreProperties>
</file>